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1" r:id="rId5"/>
  </p:sldMasterIdLst>
  <p:notesMasterIdLst>
    <p:notesMasterId r:id="rId77"/>
  </p:notesMasterIdLst>
  <p:sldIdLst>
    <p:sldId id="260" r:id="rId6"/>
    <p:sldId id="257" r:id="rId7"/>
    <p:sldId id="266" r:id="rId8"/>
    <p:sldId id="380" r:id="rId9"/>
    <p:sldId id="267" r:id="rId10"/>
    <p:sldId id="390" r:id="rId11"/>
    <p:sldId id="381" r:id="rId12"/>
    <p:sldId id="283" r:id="rId13"/>
    <p:sldId id="379" r:id="rId14"/>
    <p:sldId id="261" r:id="rId15"/>
    <p:sldId id="273" r:id="rId16"/>
    <p:sldId id="399" r:id="rId17"/>
    <p:sldId id="274" r:id="rId18"/>
    <p:sldId id="275" r:id="rId19"/>
    <p:sldId id="276" r:id="rId20"/>
    <p:sldId id="277" r:id="rId21"/>
    <p:sldId id="278" r:id="rId22"/>
    <p:sldId id="279" r:id="rId23"/>
    <p:sldId id="280" r:id="rId24"/>
    <p:sldId id="281" r:id="rId25"/>
    <p:sldId id="401" r:id="rId26"/>
    <p:sldId id="402" r:id="rId27"/>
    <p:sldId id="382" r:id="rId28"/>
    <p:sldId id="411" r:id="rId29"/>
    <p:sldId id="404" r:id="rId30"/>
    <p:sldId id="405" r:id="rId31"/>
    <p:sldId id="412" r:id="rId32"/>
    <p:sldId id="406" r:id="rId33"/>
    <p:sldId id="407" r:id="rId34"/>
    <p:sldId id="413" r:id="rId35"/>
    <p:sldId id="408" r:id="rId36"/>
    <p:sldId id="410" r:id="rId37"/>
    <p:sldId id="409" r:id="rId38"/>
    <p:sldId id="403" r:id="rId39"/>
    <p:sldId id="400" r:id="rId40"/>
    <p:sldId id="295" r:id="rId41"/>
    <p:sldId id="415" r:id="rId42"/>
    <p:sldId id="414" r:id="rId43"/>
    <p:sldId id="384" r:id="rId44"/>
    <p:sldId id="391" r:id="rId45"/>
    <p:sldId id="292" r:id="rId46"/>
    <p:sldId id="416" r:id="rId47"/>
    <p:sldId id="392" r:id="rId48"/>
    <p:sldId id="383" r:id="rId49"/>
    <p:sldId id="417" r:id="rId50"/>
    <p:sldId id="418" r:id="rId51"/>
    <p:sldId id="419" r:id="rId52"/>
    <p:sldId id="420" r:id="rId53"/>
    <p:sldId id="423" r:id="rId54"/>
    <p:sldId id="426" r:id="rId55"/>
    <p:sldId id="425" r:id="rId56"/>
    <p:sldId id="424" r:id="rId57"/>
    <p:sldId id="422" r:id="rId58"/>
    <p:sldId id="393" r:id="rId59"/>
    <p:sldId id="387" r:id="rId60"/>
    <p:sldId id="395" r:id="rId61"/>
    <p:sldId id="429" r:id="rId62"/>
    <p:sldId id="430" r:id="rId63"/>
    <p:sldId id="431" r:id="rId64"/>
    <p:sldId id="394" r:id="rId65"/>
    <p:sldId id="427" r:id="rId66"/>
    <p:sldId id="428" r:id="rId67"/>
    <p:sldId id="432" r:id="rId68"/>
    <p:sldId id="433" r:id="rId69"/>
    <p:sldId id="434" r:id="rId70"/>
    <p:sldId id="388" r:id="rId71"/>
    <p:sldId id="396" r:id="rId72"/>
    <p:sldId id="301" r:id="rId73"/>
    <p:sldId id="389" r:id="rId74"/>
    <p:sldId id="264" r:id="rId75"/>
    <p:sldId id="398" r:id="rId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E5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DF9E8B-ED40-2FE4-8A6F-725D5ABF8707}" v="2" dt="2019-09-13T11:46:34.119"/>
    <p1510:client id="{B0198E63-207F-408E-9DC8-89DDA8051A30}" v="98" dt="2019-09-13T11:43:06.9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79" autoAdjust="0"/>
    <p:restoredTop sz="94660"/>
  </p:normalViewPr>
  <p:slideViewPr>
    <p:cSldViewPr snapToGrid="0" snapToObjects="1">
      <p:cViewPr>
        <p:scale>
          <a:sx n="63" d="100"/>
          <a:sy n="63" d="100"/>
        </p:scale>
        <p:origin x="396" y="11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141"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14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se,Denise M" userId="29443686-245b-4c4e-a087-5b9bd7fac4d0_5::10033FFF979AD92B" providerId="ADAL" clId="{B0198E63-207F-408E-9DC8-89DDA8051A30}"/>
    <pc:docChg chg="custSel addSld delSld modSld sldOrd">
      <pc:chgData name="Case,Denise M" userId="29443686-245b-4c4e-a087-5b9bd7fac4d0_5::10033FFF979AD92B" providerId="ADAL" clId="{B0198E63-207F-408E-9DC8-89DDA8051A30}" dt="2019-09-13T11:43:06.997" v="2212"/>
      <pc:docMkLst>
        <pc:docMk/>
      </pc:docMkLst>
      <pc:sldChg chg="ord">
        <pc:chgData name="Case,Denise M" userId="29443686-245b-4c4e-a087-5b9bd7fac4d0_5::10033FFF979AD92B" providerId="ADAL" clId="{B0198E63-207F-408E-9DC8-89DDA8051A30}" dt="2019-09-13T11:09:11.862" v="293"/>
        <pc:sldMkLst>
          <pc:docMk/>
          <pc:sldMk cId="963377741" sldId="256"/>
        </pc:sldMkLst>
      </pc:sldChg>
      <pc:sldChg chg="modSp">
        <pc:chgData name="Case,Denise M" userId="29443686-245b-4c4e-a087-5b9bd7fac4d0_5::10033FFF979AD92B" providerId="ADAL" clId="{B0198E63-207F-408E-9DC8-89DDA8051A30}" dt="2019-09-13T11:09:45.128" v="306" actId="1076"/>
        <pc:sldMkLst>
          <pc:docMk/>
          <pc:sldMk cId="4087905387" sldId="260"/>
        </pc:sldMkLst>
        <pc:spChg chg="mod">
          <ac:chgData name="Case,Denise M" userId="29443686-245b-4c4e-a087-5b9bd7fac4d0_5::10033FFF979AD92B" providerId="ADAL" clId="{B0198E63-207F-408E-9DC8-89DDA8051A30}" dt="2019-09-13T11:09:45.128" v="306" actId="1076"/>
          <ac:spMkLst>
            <pc:docMk/>
            <pc:sldMk cId="4087905387" sldId="260"/>
            <ac:spMk id="2" creationId="{00000000-0000-0000-0000-000000000000}"/>
          </ac:spMkLst>
        </pc:spChg>
      </pc:sldChg>
      <pc:sldChg chg="ord">
        <pc:chgData name="Case,Denise M" userId="29443686-245b-4c4e-a087-5b9bd7fac4d0_5::10033FFF979AD92B" providerId="ADAL" clId="{B0198E63-207F-408E-9DC8-89DDA8051A30}" dt="2019-09-13T11:18:30.235" v="828"/>
        <pc:sldMkLst>
          <pc:docMk/>
          <pc:sldMk cId="0" sldId="261"/>
        </pc:sldMkLst>
      </pc:sldChg>
      <pc:sldChg chg="ord">
        <pc:chgData name="Case,Denise M" userId="29443686-245b-4c4e-a087-5b9bd7fac4d0_5::10033FFF979AD92B" providerId="ADAL" clId="{B0198E63-207F-408E-9DC8-89DDA8051A30}" dt="2019-09-13T11:09:15.284" v="294"/>
        <pc:sldMkLst>
          <pc:docMk/>
          <pc:sldMk cId="2207034913" sldId="262"/>
        </pc:sldMkLst>
      </pc:sldChg>
      <pc:sldChg chg="ord">
        <pc:chgData name="Case,Denise M" userId="29443686-245b-4c4e-a087-5b9bd7fac4d0_5::10033FFF979AD92B" providerId="ADAL" clId="{B0198E63-207F-408E-9DC8-89DDA8051A30}" dt="2019-09-13T11:09:10.018" v="292"/>
        <pc:sldMkLst>
          <pc:docMk/>
          <pc:sldMk cId="3517910741" sldId="263"/>
        </pc:sldMkLst>
      </pc:sldChg>
      <pc:sldChg chg="modSp ord">
        <pc:chgData name="Case,Denise M" userId="29443686-245b-4c4e-a087-5b9bd7fac4d0_5::10033FFF979AD92B" providerId="ADAL" clId="{B0198E63-207F-408E-9DC8-89DDA8051A30}" dt="2019-09-13T11:35:01.667" v="1833"/>
        <pc:sldMkLst>
          <pc:docMk/>
          <pc:sldMk cId="4013608232" sldId="264"/>
        </pc:sldMkLst>
        <pc:spChg chg="mod">
          <ac:chgData name="Case,Denise M" userId="29443686-245b-4c4e-a087-5b9bd7fac4d0_5::10033FFF979AD92B" providerId="ADAL" clId="{B0198E63-207F-408E-9DC8-89DDA8051A30}" dt="2019-09-13T11:34:37.739" v="1832" actId="20577"/>
          <ac:spMkLst>
            <pc:docMk/>
            <pc:sldMk cId="4013608232" sldId="264"/>
            <ac:spMk id="3" creationId="{00000000-0000-0000-0000-000000000000}"/>
          </ac:spMkLst>
        </pc:spChg>
        <pc:spChg chg="mod">
          <ac:chgData name="Case,Denise M" userId="29443686-245b-4c4e-a087-5b9bd7fac4d0_5::10033FFF979AD92B" providerId="ADAL" clId="{B0198E63-207F-408E-9DC8-89DDA8051A30}" dt="2019-09-13T11:34:30.458" v="1822" actId="14100"/>
          <ac:spMkLst>
            <pc:docMk/>
            <pc:sldMk cId="4013608232" sldId="264"/>
            <ac:spMk id="4" creationId="{00000000-0000-0000-0000-000000000000}"/>
          </ac:spMkLst>
        </pc:spChg>
      </pc:sldChg>
      <pc:sldChg chg="modSp">
        <pc:chgData name="Case,Denise M" userId="29443686-245b-4c4e-a087-5b9bd7fac4d0_5::10033FFF979AD92B" providerId="ADAL" clId="{B0198E63-207F-408E-9DC8-89DDA8051A30}" dt="2019-09-13T11:22:45.469" v="930" actId="20577"/>
        <pc:sldMkLst>
          <pc:docMk/>
          <pc:sldMk cId="269896002" sldId="266"/>
        </pc:sldMkLst>
        <pc:spChg chg="mod">
          <ac:chgData name="Case,Denise M" userId="29443686-245b-4c4e-a087-5b9bd7fac4d0_5::10033FFF979AD92B" providerId="ADAL" clId="{B0198E63-207F-408E-9DC8-89DDA8051A30}" dt="2019-09-13T11:22:45.469" v="930" actId="20577"/>
          <ac:spMkLst>
            <pc:docMk/>
            <pc:sldMk cId="269896002" sldId="266"/>
            <ac:spMk id="4" creationId="{00000000-0000-0000-0000-000000000000}"/>
          </ac:spMkLst>
        </pc:spChg>
      </pc:sldChg>
      <pc:sldChg chg="modSp ord">
        <pc:chgData name="Case,Denise M" userId="29443686-245b-4c4e-a087-5b9bd7fac4d0_5::10033FFF979AD92B" providerId="ADAL" clId="{B0198E63-207F-408E-9DC8-89DDA8051A30}" dt="2019-09-13T11:39:12.637" v="1926" actId="20577"/>
        <pc:sldMkLst>
          <pc:docMk/>
          <pc:sldMk cId="275294973" sldId="267"/>
        </pc:sldMkLst>
        <pc:spChg chg="mod">
          <ac:chgData name="Case,Denise M" userId="29443686-245b-4c4e-a087-5b9bd7fac4d0_5::10033FFF979AD92B" providerId="ADAL" clId="{B0198E63-207F-408E-9DC8-89DDA8051A30}" dt="2019-09-13T11:17:11.048" v="651" actId="20577"/>
          <ac:spMkLst>
            <pc:docMk/>
            <pc:sldMk cId="275294973" sldId="267"/>
            <ac:spMk id="3" creationId="{00000000-0000-0000-0000-000000000000}"/>
          </ac:spMkLst>
        </pc:spChg>
        <pc:spChg chg="mod">
          <ac:chgData name="Case,Denise M" userId="29443686-245b-4c4e-a087-5b9bd7fac4d0_5::10033FFF979AD92B" providerId="ADAL" clId="{B0198E63-207F-408E-9DC8-89DDA8051A30}" dt="2019-09-13T11:39:12.637" v="1926" actId="20577"/>
          <ac:spMkLst>
            <pc:docMk/>
            <pc:sldMk cId="275294973" sldId="267"/>
            <ac:spMk id="4" creationId="{00000000-0000-0000-0000-000000000000}"/>
          </ac:spMkLst>
        </pc:spChg>
      </pc:sldChg>
      <pc:sldChg chg="delSp del">
        <pc:chgData name="Case,Denise M" userId="29443686-245b-4c4e-a087-5b9bd7fac4d0_5::10033FFF979AD92B" providerId="ADAL" clId="{B0198E63-207F-408E-9DC8-89DDA8051A30}" dt="2019-09-13T11:03:04.520" v="26" actId="2696"/>
        <pc:sldMkLst>
          <pc:docMk/>
          <pc:sldMk cId="0" sldId="272"/>
        </pc:sldMkLst>
        <pc:picChg chg="del">
          <ac:chgData name="Case,Denise M" userId="29443686-245b-4c4e-a087-5b9bd7fac4d0_5::10033FFF979AD92B" providerId="ADAL" clId="{B0198E63-207F-408E-9DC8-89DDA8051A30}" dt="2019-09-13T11:02:57.879" v="24"/>
          <ac:picMkLst>
            <pc:docMk/>
            <pc:sldMk cId="0" sldId="272"/>
            <ac:picMk id="197" creationId="{00000000-0000-0000-0000-000000000000}"/>
          </ac:picMkLst>
        </pc:picChg>
      </pc:sldChg>
      <pc:sldChg chg="ord">
        <pc:chgData name="Case,Denise M" userId="29443686-245b-4c4e-a087-5b9bd7fac4d0_5::10033FFF979AD92B" providerId="ADAL" clId="{B0198E63-207F-408E-9DC8-89DDA8051A30}" dt="2019-09-13T11:18:30.235" v="828"/>
        <pc:sldMkLst>
          <pc:docMk/>
          <pc:sldMk cId="0" sldId="273"/>
        </pc:sldMkLst>
      </pc:sldChg>
      <pc:sldChg chg="ord">
        <pc:chgData name="Case,Denise M" userId="29443686-245b-4c4e-a087-5b9bd7fac4d0_5::10033FFF979AD92B" providerId="ADAL" clId="{B0198E63-207F-408E-9DC8-89DDA8051A30}" dt="2019-09-13T11:18:30.235" v="828"/>
        <pc:sldMkLst>
          <pc:docMk/>
          <pc:sldMk cId="0" sldId="274"/>
        </pc:sldMkLst>
      </pc:sldChg>
      <pc:sldChg chg="ord">
        <pc:chgData name="Case,Denise M" userId="29443686-245b-4c4e-a087-5b9bd7fac4d0_5::10033FFF979AD92B" providerId="ADAL" clId="{B0198E63-207F-408E-9DC8-89DDA8051A30}" dt="2019-09-13T11:18:30.235" v="828"/>
        <pc:sldMkLst>
          <pc:docMk/>
          <pc:sldMk cId="0" sldId="275"/>
        </pc:sldMkLst>
      </pc:sldChg>
      <pc:sldChg chg="ord">
        <pc:chgData name="Case,Denise M" userId="29443686-245b-4c4e-a087-5b9bd7fac4d0_5::10033FFF979AD92B" providerId="ADAL" clId="{B0198E63-207F-408E-9DC8-89DDA8051A30}" dt="2019-09-13T11:18:30.235" v="828"/>
        <pc:sldMkLst>
          <pc:docMk/>
          <pc:sldMk cId="0" sldId="276"/>
        </pc:sldMkLst>
      </pc:sldChg>
      <pc:sldChg chg="ord">
        <pc:chgData name="Case,Denise M" userId="29443686-245b-4c4e-a087-5b9bd7fac4d0_5::10033FFF979AD92B" providerId="ADAL" clId="{B0198E63-207F-408E-9DC8-89DDA8051A30}" dt="2019-09-13T11:18:30.235" v="828"/>
        <pc:sldMkLst>
          <pc:docMk/>
          <pc:sldMk cId="0" sldId="277"/>
        </pc:sldMkLst>
      </pc:sldChg>
      <pc:sldChg chg="ord">
        <pc:chgData name="Case,Denise M" userId="29443686-245b-4c4e-a087-5b9bd7fac4d0_5::10033FFF979AD92B" providerId="ADAL" clId="{B0198E63-207F-408E-9DC8-89DDA8051A30}" dt="2019-09-13T11:18:30.235" v="828"/>
        <pc:sldMkLst>
          <pc:docMk/>
          <pc:sldMk cId="0" sldId="278"/>
        </pc:sldMkLst>
      </pc:sldChg>
      <pc:sldChg chg="ord">
        <pc:chgData name="Case,Denise M" userId="29443686-245b-4c4e-a087-5b9bd7fac4d0_5::10033FFF979AD92B" providerId="ADAL" clId="{B0198E63-207F-408E-9DC8-89DDA8051A30}" dt="2019-09-13T11:18:30.235" v="828"/>
        <pc:sldMkLst>
          <pc:docMk/>
          <pc:sldMk cId="0" sldId="279"/>
        </pc:sldMkLst>
      </pc:sldChg>
      <pc:sldChg chg="ord">
        <pc:chgData name="Case,Denise M" userId="29443686-245b-4c4e-a087-5b9bd7fac4d0_5::10033FFF979AD92B" providerId="ADAL" clId="{B0198E63-207F-408E-9DC8-89DDA8051A30}" dt="2019-09-13T11:18:30.235" v="828"/>
        <pc:sldMkLst>
          <pc:docMk/>
          <pc:sldMk cId="0" sldId="280"/>
        </pc:sldMkLst>
      </pc:sldChg>
      <pc:sldChg chg="ord">
        <pc:chgData name="Case,Denise M" userId="29443686-245b-4c4e-a087-5b9bd7fac4d0_5::10033FFF979AD92B" providerId="ADAL" clId="{B0198E63-207F-408E-9DC8-89DDA8051A30}" dt="2019-09-13T11:18:30.235" v="828"/>
        <pc:sldMkLst>
          <pc:docMk/>
          <pc:sldMk cId="0" sldId="281"/>
        </pc:sldMkLst>
      </pc:sldChg>
      <pc:sldChg chg="ord">
        <pc:chgData name="Case,Denise M" userId="29443686-245b-4c4e-a087-5b9bd7fac4d0_5::10033FFF979AD92B" providerId="ADAL" clId="{B0198E63-207F-408E-9DC8-89DDA8051A30}" dt="2019-09-13T11:09:07.190" v="291"/>
        <pc:sldMkLst>
          <pc:docMk/>
          <pc:sldMk cId="0" sldId="282"/>
        </pc:sldMkLst>
      </pc:sldChg>
      <pc:sldChg chg="modSp ord">
        <pc:chgData name="Case,Denise M" userId="29443686-245b-4c4e-a087-5b9bd7fac4d0_5::10033FFF979AD92B" providerId="ADAL" clId="{B0198E63-207F-408E-9DC8-89DDA8051A30}" dt="2019-09-13T11:40:41.297" v="2044"/>
        <pc:sldMkLst>
          <pc:docMk/>
          <pc:sldMk cId="418391034" sldId="283"/>
        </pc:sldMkLst>
        <pc:spChg chg="mod">
          <ac:chgData name="Case,Denise M" userId="29443686-245b-4c4e-a087-5b9bd7fac4d0_5::10033FFF979AD92B" providerId="ADAL" clId="{B0198E63-207F-408E-9DC8-89DDA8051A30}" dt="2019-09-13T11:04:05.066" v="106" actId="20577"/>
          <ac:spMkLst>
            <pc:docMk/>
            <pc:sldMk cId="418391034" sldId="283"/>
            <ac:spMk id="3" creationId="{00000000-0000-0000-0000-000000000000}"/>
          </ac:spMkLst>
        </pc:spChg>
        <pc:spChg chg="mod">
          <ac:chgData name="Case,Denise M" userId="29443686-245b-4c4e-a087-5b9bd7fac4d0_5::10033FFF979AD92B" providerId="ADAL" clId="{B0198E63-207F-408E-9DC8-89DDA8051A30}" dt="2019-09-13T11:02:22.332" v="0" actId="1076"/>
          <ac:spMkLst>
            <pc:docMk/>
            <pc:sldMk cId="418391034" sldId="283"/>
            <ac:spMk id="4" creationId="{00000000-0000-0000-0000-000000000000}"/>
          </ac:spMkLst>
        </pc:spChg>
      </pc:sldChg>
      <pc:sldChg chg="del">
        <pc:chgData name="Case,Denise M" userId="29443686-245b-4c4e-a087-5b9bd7fac4d0_5::10033FFF979AD92B" providerId="ADAL" clId="{B0198E63-207F-408E-9DC8-89DDA8051A30}" dt="2019-09-13T11:04:21.394" v="107" actId="2696"/>
        <pc:sldMkLst>
          <pc:docMk/>
          <pc:sldMk cId="0" sldId="284"/>
        </pc:sldMkLst>
      </pc:sldChg>
      <pc:sldChg chg="del">
        <pc:chgData name="Case,Denise M" userId="29443686-245b-4c4e-a087-5b9bd7fac4d0_5::10033FFF979AD92B" providerId="ADAL" clId="{B0198E63-207F-408E-9DC8-89DDA8051A30}" dt="2019-09-13T11:04:34.316" v="108" actId="2696"/>
        <pc:sldMkLst>
          <pc:docMk/>
          <pc:sldMk cId="0" sldId="285"/>
        </pc:sldMkLst>
      </pc:sldChg>
      <pc:sldChg chg="del">
        <pc:chgData name="Case,Denise M" userId="29443686-245b-4c4e-a087-5b9bd7fac4d0_5::10033FFF979AD92B" providerId="ADAL" clId="{B0198E63-207F-408E-9DC8-89DDA8051A30}" dt="2019-09-13T11:04:35.238" v="109" actId="2696"/>
        <pc:sldMkLst>
          <pc:docMk/>
          <pc:sldMk cId="0" sldId="286"/>
        </pc:sldMkLst>
      </pc:sldChg>
      <pc:sldChg chg="addSp delSp modSp del ord">
        <pc:chgData name="Case,Denise M" userId="29443686-245b-4c4e-a087-5b9bd7fac4d0_5::10033FFF979AD92B" providerId="ADAL" clId="{B0198E63-207F-408E-9DC8-89DDA8051A30}" dt="2019-09-13T11:25:33" v="1218" actId="2696"/>
        <pc:sldMkLst>
          <pc:docMk/>
          <pc:sldMk cId="0" sldId="290"/>
        </pc:sldMkLst>
        <pc:spChg chg="add del mod">
          <ac:chgData name="Case,Denise M" userId="29443686-245b-4c4e-a087-5b9bd7fac4d0_5::10033FFF979AD92B" providerId="ADAL" clId="{B0198E63-207F-408E-9DC8-89DDA8051A30}" dt="2019-09-13T11:04:48.379" v="113" actId="478"/>
          <ac:spMkLst>
            <pc:docMk/>
            <pc:sldMk cId="0" sldId="290"/>
            <ac:spMk id="3" creationId="{74EBCC93-1D7B-4BE4-BD04-D32C82DA984F}"/>
          </ac:spMkLst>
        </pc:spChg>
        <pc:spChg chg="del">
          <ac:chgData name="Case,Denise M" userId="29443686-245b-4c4e-a087-5b9bd7fac4d0_5::10033FFF979AD92B" providerId="ADAL" clId="{B0198E63-207F-408E-9DC8-89DDA8051A30}" dt="2019-09-13T11:04:45.894" v="112" actId="478"/>
          <ac:spMkLst>
            <pc:docMk/>
            <pc:sldMk cId="0" sldId="290"/>
            <ac:spMk id="316" creationId="{00000000-0000-0000-0000-000000000000}"/>
          </ac:spMkLst>
        </pc:spChg>
        <pc:spChg chg="mod">
          <ac:chgData name="Case,Denise M" userId="29443686-245b-4c4e-a087-5b9bd7fac4d0_5::10033FFF979AD92B" providerId="ADAL" clId="{B0198E63-207F-408E-9DC8-89DDA8051A30}" dt="2019-09-13T11:04:53.019" v="115" actId="1076"/>
          <ac:spMkLst>
            <pc:docMk/>
            <pc:sldMk cId="0" sldId="290"/>
            <ac:spMk id="317" creationId="{00000000-0000-0000-0000-000000000000}"/>
          </ac:spMkLst>
        </pc:spChg>
        <pc:spChg chg="del">
          <ac:chgData name="Case,Denise M" userId="29443686-245b-4c4e-a087-5b9bd7fac4d0_5::10033FFF979AD92B" providerId="ADAL" clId="{B0198E63-207F-408E-9DC8-89DDA8051A30}" dt="2019-09-13T11:04:42.519" v="110" actId="478"/>
          <ac:spMkLst>
            <pc:docMk/>
            <pc:sldMk cId="0" sldId="290"/>
            <ac:spMk id="318" creationId="{00000000-0000-0000-0000-000000000000}"/>
          </ac:spMkLst>
        </pc:spChg>
        <pc:spChg chg="mod">
          <ac:chgData name="Case,Denise M" userId="29443686-245b-4c4e-a087-5b9bd7fac4d0_5::10033FFF979AD92B" providerId="ADAL" clId="{B0198E63-207F-408E-9DC8-89DDA8051A30}" dt="2019-09-13T11:05:05.738" v="119" actId="14100"/>
          <ac:spMkLst>
            <pc:docMk/>
            <pc:sldMk cId="0" sldId="290"/>
            <ac:spMk id="319" creationId="{00000000-0000-0000-0000-000000000000}"/>
          </ac:spMkLst>
        </pc:spChg>
        <pc:spChg chg="mod">
          <ac:chgData name="Case,Denise M" userId="29443686-245b-4c4e-a087-5b9bd7fac4d0_5::10033FFF979AD92B" providerId="ADAL" clId="{B0198E63-207F-408E-9DC8-89DDA8051A30}" dt="2019-09-13T11:05:02.425" v="118" actId="14100"/>
          <ac:spMkLst>
            <pc:docMk/>
            <pc:sldMk cId="0" sldId="290"/>
            <ac:spMk id="320" creationId="{00000000-0000-0000-0000-000000000000}"/>
          </ac:spMkLst>
        </pc:spChg>
        <pc:picChg chg="del">
          <ac:chgData name="Case,Denise M" userId="29443686-245b-4c4e-a087-5b9bd7fac4d0_5::10033FFF979AD92B" providerId="ADAL" clId="{B0198E63-207F-408E-9DC8-89DDA8051A30}" dt="2019-09-13T11:04:49.051" v="114" actId="478"/>
          <ac:picMkLst>
            <pc:docMk/>
            <pc:sldMk cId="0" sldId="290"/>
            <ac:picMk id="321" creationId="{00000000-0000-0000-0000-000000000000}"/>
          </ac:picMkLst>
        </pc:picChg>
        <pc:picChg chg="del">
          <ac:chgData name="Case,Denise M" userId="29443686-245b-4c4e-a087-5b9bd7fac4d0_5::10033FFF979AD92B" providerId="ADAL" clId="{B0198E63-207F-408E-9DC8-89DDA8051A30}" dt="2019-09-13T11:04:43.347" v="111" actId="478"/>
          <ac:picMkLst>
            <pc:docMk/>
            <pc:sldMk cId="0" sldId="290"/>
            <ac:picMk id="322" creationId="{00000000-0000-0000-0000-000000000000}"/>
          </ac:picMkLst>
        </pc:picChg>
      </pc:sldChg>
      <pc:sldChg chg="modSp ord">
        <pc:chgData name="Case,Denise M" userId="29443686-245b-4c4e-a087-5b9bd7fac4d0_5::10033FFF979AD92B" providerId="ADAL" clId="{B0198E63-207F-408E-9DC8-89DDA8051A30}" dt="2019-09-13T11:41:47.013" v="2209" actId="20577"/>
        <pc:sldMkLst>
          <pc:docMk/>
          <pc:sldMk cId="0" sldId="291"/>
        </pc:sldMkLst>
        <pc:spChg chg="mod">
          <ac:chgData name="Case,Denise M" userId="29443686-245b-4c4e-a087-5b9bd7fac4d0_5::10033FFF979AD92B" providerId="ADAL" clId="{B0198E63-207F-408E-9DC8-89DDA8051A30}" dt="2019-09-13T11:41:47.013" v="2209" actId="20577"/>
          <ac:spMkLst>
            <pc:docMk/>
            <pc:sldMk cId="0" sldId="291"/>
            <ac:spMk id="324" creationId="{00000000-0000-0000-0000-000000000000}"/>
          </ac:spMkLst>
        </pc:spChg>
      </pc:sldChg>
      <pc:sldChg chg="addSp delSp modSp ord delAnim">
        <pc:chgData name="Case,Denise M" userId="29443686-245b-4c4e-a087-5b9bd7fac4d0_5::10033FFF979AD92B" providerId="ADAL" clId="{B0198E63-207F-408E-9DC8-89DDA8051A30}" dt="2019-09-13T11:26:10.531" v="1246" actId="20577"/>
        <pc:sldMkLst>
          <pc:docMk/>
          <pc:sldMk cId="0" sldId="292"/>
        </pc:sldMkLst>
        <pc:spChg chg="add del mod">
          <ac:chgData name="Case,Denise M" userId="29443686-245b-4c4e-a087-5b9bd7fac4d0_5::10033FFF979AD92B" providerId="ADAL" clId="{B0198E63-207F-408E-9DC8-89DDA8051A30}" dt="2019-09-13T11:25:49.968" v="1222" actId="478"/>
          <ac:spMkLst>
            <pc:docMk/>
            <pc:sldMk cId="0" sldId="292"/>
            <ac:spMk id="3" creationId="{2F8794CC-AE91-4639-9E40-537DD36A53E7}"/>
          </ac:spMkLst>
        </pc:spChg>
        <pc:spChg chg="mod">
          <ac:chgData name="Case,Denise M" userId="29443686-245b-4c4e-a087-5b9bd7fac4d0_5::10033FFF979AD92B" providerId="ADAL" clId="{B0198E63-207F-408E-9DC8-89DDA8051A30}" dt="2019-09-13T11:26:10.531" v="1246" actId="20577"/>
          <ac:spMkLst>
            <pc:docMk/>
            <pc:sldMk cId="0" sldId="292"/>
            <ac:spMk id="326" creationId="{00000000-0000-0000-0000-000000000000}"/>
          </ac:spMkLst>
        </pc:spChg>
        <pc:spChg chg="del mod">
          <ac:chgData name="Case,Denise M" userId="29443686-245b-4c4e-a087-5b9bd7fac4d0_5::10033FFF979AD92B" providerId="ADAL" clId="{B0198E63-207F-408E-9DC8-89DDA8051A30}" dt="2019-09-13T11:25:47.640" v="1221" actId="478"/>
          <ac:spMkLst>
            <pc:docMk/>
            <pc:sldMk cId="0" sldId="292"/>
            <ac:spMk id="327" creationId="{00000000-0000-0000-0000-000000000000}"/>
          </ac:spMkLst>
        </pc:spChg>
        <pc:spChg chg="mod">
          <ac:chgData name="Case,Denise M" userId="29443686-245b-4c4e-a087-5b9bd7fac4d0_5::10033FFF979AD92B" providerId="ADAL" clId="{B0198E63-207F-408E-9DC8-89DDA8051A30}" dt="2019-09-13T11:26:01.156" v="1225" actId="1076"/>
          <ac:spMkLst>
            <pc:docMk/>
            <pc:sldMk cId="0" sldId="292"/>
            <ac:spMk id="329" creationId="{00000000-0000-0000-0000-000000000000}"/>
          </ac:spMkLst>
        </pc:spChg>
        <pc:picChg chg="mod">
          <ac:chgData name="Case,Denise M" userId="29443686-245b-4c4e-a087-5b9bd7fac4d0_5::10033FFF979AD92B" providerId="ADAL" clId="{B0198E63-207F-408E-9DC8-89DDA8051A30}" dt="2019-09-13T11:25:52.734" v="1223" actId="1076"/>
          <ac:picMkLst>
            <pc:docMk/>
            <pc:sldMk cId="0" sldId="292"/>
            <ac:picMk id="328" creationId="{00000000-0000-0000-0000-000000000000}"/>
          </ac:picMkLst>
        </pc:picChg>
        <pc:picChg chg="mod">
          <ac:chgData name="Case,Denise M" userId="29443686-245b-4c4e-a087-5b9bd7fac4d0_5::10033FFF979AD92B" providerId="ADAL" clId="{B0198E63-207F-408E-9DC8-89DDA8051A30}" dt="2019-09-13T11:25:57.734" v="1224" actId="1076"/>
          <ac:picMkLst>
            <pc:docMk/>
            <pc:sldMk cId="0" sldId="292"/>
            <ac:picMk id="330" creationId="{00000000-0000-0000-0000-000000000000}"/>
          </ac:picMkLst>
        </pc:picChg>
      </pc:sldChg>
      <pc:sldChg chg="modSp ord">
        <pc:chgData name="Case,Denise M" userId="29443686-245b-4c4e-a087-5b9bd7fac4d0_5::10033FFF979AD92B" providerId="ADAL" clId="{B0198E63-207F-408E-9DC8-89DDA8051A30}" dt="2019-09-13T11:26:28.046" v="1270" actId="255"/>
        <pc:sldMkLst>
          <pc:docMk/>
          <pc:sldMk cId="0" sldId="293"/>
        </pc:sldMkLst>
        <pc:spChg chg="mod">
          <ac:chgData name="Case,Denise M" userId="29443686-245b-4c4e-a087-5b9bd7fac4d0_5::10033FFF979AD92B" providerId="ADAL" clId="{B0198E63-207F-408E-9DC8-89DDA8051A30}" dt="2019-09-13T11:26:20.906" v="1269" actId="20577"/>
          <ac:spMkLst>
            <pc:docMk/>
            <pc:sldMk cId="0" sldId="293"/>
            <ac:spMk id="334" creationId="{00000000-0000-0000-0000-000000000000}"/>
          </ac:spMkLst>
        </pc:spChg>
        <pc:spChg chg="mod">
          <ac:chgData name="Case,Denise M" userId="29443686-245b-4c4e-a087-5b9bd7fac4d0_5::10033FFF979AD92B" providerId="ADAL" clId="{B0198E63-207F-408E-9DC8-89DDA8051A30}" dt="2019-09-13T11:26:28.046" v="1270" actId="255"/>
          <ac:spMkLst>
            <pc:docMk/>
            <pc:sldMk cId="0" sldId="293"/>
            <ac:spMk id="335" creationId="{00000000-0000-0000-0000-000000000000}"/>
          </ac:spMkLst>
        </pc:spChg>
      </pc:sldChg>
      <pc:sldChg chg="del">
        <pc:chgData name="Case,Denise M" userId="29443686-245b-4c4e-a087-5b9bd7fac4d0_5::10033FFF979AD92B" providerId="ADAL" clId="{B0198E63-207F-408E-9DC8-89DDA8051A30}" dt="2019-09-13T11:06:07.410" v="123" actId="2696"/>
        <pc:sldMkLst>
          <pc:docMk/>
          <pc:sldMk cId="0" sldId="294"/>
        </pc:sldMkLst>
      </pc:sldChg>
      <pc:sldChg chg="modSp ord setBg">
        <pc:chgData name="Case,Denise M" userId="29443686-245b-4c4e-a087-5b9bd7fac4d0_5::10033FFF979AD92B" providerId="ADAL" clId="{B0198E63-207F-408E-9DC8-89DDA8051A30}" dt="2019-09-13T11:40:54.888" v="2059" actId="6549"/>
        <pc:sldMkLst>
          <pc:docMk/>
          <pc:sldMk cId="0" sldId="295"/>
        </pc:sldMkLst>
        <pc:spChg chg="mod">
          <ac:chgData name="Case,Denise M" userId="29443686-245b-4c4e-a087-5b9bd7fac4d0_5::10033FFF979AD92B" providerId="ADAL" clId="{B0198E63-207F-408E-9DC8-89DDA8051A30}" dt="2019-09-13T11:40:54.888" v="2059" actId="6549"/>
          <ac:spMkLst>
            <pc:docMk/>
            <pc:sldMk cId="0" sldId="295"/>
            <ac:spMk id="340" creationId="{00000000-0000-0000-0000-000000000000}"/>
          </ac:spMkLst>
        </pc:spChg>
        <pc:spChg chg="mod">
          <ac:chgData name="Case,Denise M" userId="29443686-245b-4c4e-a087-5b9bd7fac4d0_5::10033FFF979AD92B" providerId="ADAL" clId="{B0198E63-207F-408E-9DC8-89DDA8051A30}" dt="2019-09-13T11:20:49.516" v="857" actId="27636"/>
          <ac:spMkLst>
            <pc:docMk/>
            <pc:sldMk cId="0" sldId="295"/>
            <ac:spMk id="341" creationId="{00000000-0000-0000-0000-000000000000}"/>
          </ac:spMkLst>
        </pc:spChg>
      </pc:sldChg>
      <pc:sldChg chg="modSp ord">
        <pc:chgData name="Case,Denise M" userId="29443686-245b-4c4e-a087-5b9bd7fac4d0_5::10033FFF979AD92B" providerId="ADAL" clId="{B0198E63-207F-408E-9DC8-89DDA8051A30}" dt="2019-09-13T11:27:39.890" v="1345" actId="1076"/>
        <pc:sldMkLst>
          <pc:docMk/>
          <pc:sldMk cId="0" sldId="296"/>
        </pc:sldMkLst>
        <pc:spChg chg="mod">
          <ac:chgData name="Case,Denise M" userId="29443686-245b-4c4e-a087-5b9bd7fac4d0_5::10033FFF979AD92B" providerId="ADAL" clId="{B0198E63-207F-408E-9DC8-89DDA8051A30}" dt="2019-09-13T11:26:51.375" v="1327" actId="20577"/>
          <ac:spMkLst>
            <pc:docMk/>
            <pc:sldMk cId="0" sldId="296"/>
            <ac:spMk id="343" creationId="{00000000-0000-0000-0000-000000000000}"/>
          </ac:spMkLst>
        </pc:spChg>
        <pc:spChg chg="mod">
          <ac:chgData name="Case,Denise M" userId="29443686-245b-4c4e-a087-5b9bd7fac4d0_5::10033FFF979AD92B" providerId="ADAL" clId="{B0198E63-207F-408E-9DC8-89DDA8051A30}" dt="2019-09-13T11:27:31.687" v="1344" actId="27636"/>
          <ac:spMkLst>
            <pc:docMk/>
            <pc:sldMk cId="0" sldId="296"/>
            <ac:spMk id="344" creationId="{00000000-0000-0000-0000-000000000000}"/>
          </ac:spMkLst>
        </pc:spChg>
        <pc:picChg chg="mod">
          <ac:chgData name="Case,Denise M" userId="29443686-245b-4c4e-a087-5b9bd7fac4d0_5::10033FFF979AD92B" providerId="ADAL" clId="{B0198E63-207F-408E-9DC8-89DDA8051A30}" dt="2019-09-13T11:27:39.890" v="1345" actId="1076"/>
          <ac:picMkLst>
            <pc:docMk/>
            <pc:sldMk cId="0" sldId="296"/>
            <ac:picMk id="345" creationId="{00000000-0000-0000-0000-000000000000}"/>
          </ac:picMkLst>
        </pc:picChg>
        <pc:picChg chg="mod">
          <ac:chgData name="Case,Denise M" userId="29443686-245b-4c4e-a087-5b9bd7fac4d0_5::10033FFF979AD92B" providerId="ADAL" clId="{B0198E63-207F-408E-9DC8-89DDA8051A30}" dt="2019-09-13T11:27:39.890" v="1345" actId="1076"/>
          <ac:picMkLst>
            <pc:docMk/>
            <pc:sldMk cId="0" sldId="296"/>
            <ac:picMk id="346" creationId="{00000000-0000-0000-0000-000000000000}"/>
          </ac:picMkLst>
        </pc:picChg>
        <pc:picChg chg="mod">
          <ac:chgData name="Case,Denise M" userId="29443686-245b-4c4e-a087-5b9bd7fac4d0_5::10033FFF979AD92B" providerId="ADAL" clId="{B0198E63-207F-408E-9DC8-89DDA8051A30}" dt="2019-09-13T11:27:39.890" v="1345" actId="1076"/>
          <ac:picMkLst>
            <pc:docMk/>
            <pc:sldMk cId="0" sldId="296"/>
            <ac:picMk id="347" creationId="{00000000-0000-0000-0000-000000000000}"/>
          </ac:picMkLst>
        </pc:picChg>
      </pc:sldChg>
      <pc:sldChg chg="ord">
        <pc:chgData name="Case,Denise M" userId="29443686-245b-4c4e-a087-5b9bd7fac4d0_5::10033FFF979AD92B" providerId="ADAL" clId="{B0198E63-207F-408E-9DC8-89DDA8051A30}" dt="2019-09-13T11:07:16.847" v="130"/>
        <pc:sldMkLst>
          <pc:docMk/>
          <pc:sldMk cId="0" sldId="297"/>
        </pc:sldMkLst>
      </pc:sldChg>
      <pc:sldChg chg="modSp">
        <pc:chgData name="Case,Denise M" userId="29443686-245b-4c4e-a087-5b9bd7fac4d0_5::10033FFF979AD92B" providerId="ADAL" clId="{B0198E63-207F-408E-9DC8-89DDA8051A30}" dt="2019-09-13T11:07:26.956" v="132" actId="1076"/>
        <pc:sldMkLst>
          <pc:docMk/>
          <pc:sldMk cId="0" sldId="298"/>
        </pc:sldMkLst>
        <pc:spChg chg="mod">
          <ac:chgData name="Case,Denise M" userId="29443686-245b-4c4e-a087-5b9bd7fac4d0_5::10033FFF979AD92B" providerId="ADAL" clId="{B0198E63-207F-408E-9DC8-89DDA8051A30}" dt="2019-09-13T11:07:26.956" v="132" actId="1076"/>
          <ac:spMkLst>
            <pc:docMk/>
            <pc:sldMk cId="0" sldId="298"/>
            <ac:spMk id="358" creationId="{00000000-0000-0000-0000-000000000000}"/>
          </ac:spMkLst>
        </pc:spChg>
      </pc:sldChg>
      <pc:sldChg chg="ord">
        <pc:chgData name="Case,Denise M" userId="29443686-245b-4c4e-a087-5b9bd7fac4d0_5::10033FFF979AD92B" providerId="ADAL" clId="{B0198E63-207F-408E-9DC8-89DDA8051A30}" dt="2019-09-13T11:42:37.669" v="2211"/>
        <pc:sldMkLst>
          <pc:docMk/>
          <pc:sldMk cId="0" sldId="301"/>
        </pc:sldMkLst>
      </pc:sldChg>
      <pc:sldChg chg="ord">
        <pc:chgData name="Case,Denise M" userId="29443686-245b-4c4e-a087-5b9bd7fac4d0_5::10033FFF979AD92B" providerId="ADAL" clId="{B0198E63-207F-408E-9DC8-89DDA8051A30}" dt="2019-09-13T11:43:06.997" v="2212"/>
        <pc:sldMkLst>
          <pc:docMk/>
          <pc:sldMk cId="0" sldId="303"/>
        </pc:sldMkLst>
      </pc:sldChg>
      <pc:sldChg chg="ord">
        <pc:chgData name="Case,Denise M" userId="29443686-245b-4c4e-a087-5b9bd7fac4d0_5::10033FFF979AD92B" providerId="ADAL" clId="{B0198E63-207F-408E-9DC8-89DDA8051A30}" dt="2019-09-13T11:43:06.997" v="2212"/>
        <pc:sldMkLst>
          <pc:docMk/>
          <pc:sldMk cId="0" sldId="304"/>
        </pc:sldMkLst>
      </pc:sldChg>
      <pc:sldChg chg="ord">
        <pc:chgData name="Case,Denise M" userId="29443686-245b-4c4e-a087-5b9bd7fac4d0_5::10033FFF979AD92B" providerId="ADAL" clId="{B0198E63-207F-408E-9DC8-89DDA8051A30}" dt="2019-09-13T11:42:19.153" v="2210"/>
        <pc:sldMkLst>
          <pc:docMk/>
          <pc:sldMk cId="0" sldId="306"/>
        </pc:sldMkLst>
      </pc:sldChg>
      <pc:sldChg chg="ord">
        <pc:chgData name="Case,Denise M" userId="29443686-245b-4c4e-a087-5b9bd7fac4d0_5::10033FFF979AD92B" providerId="ADAL" clId="{B0198E63-207F-408E-9DC8-89DDA8051A30}" dt="2019-09-13T11:42:19.153" v="2210"/>
        <pc:sldMkLst>
          <pc:docMk/>
          <pc:sldMk cId="0" sldId="307"/>
        </pc:sldMkLst>
      </pc:sldChg>
      <pc:sldChg chg="ord">
        <pc:chgData name="Case,Denise M" userId="29443686-245b-4c4e-a087-5b9bd7fac4d0_5::10033FFF979AD92B" providerId="ADAL" clId="{B0198E63-207F-408E-9DC8-89DDA8051A30}" dt="2019-09-13T11:23:21.469" v="962"/>
        <pc:sldMkLst>
          <pc:docMk/>
          <pc:sldMk cId="1606004608" sldId="374"/>
        </pc:sldMkLst>
      </pc:sldChg>
      <pc:sldChg chg="ord">
        <pc:chgData name="Case,Denise M" userId="29443686-245b-4c4e-a087-5b9bd7fac4d0_5::10033FFF979AD92B" providerId="ADAL" clId="{B0198E63-207F-408E-9DC8-89DDA8051A30}" dt="2019-09-13T11:05:29.535" v="121"/>
        <pc:sldMkLst>
          <pc:docMk/>
          <pc:sldMk cId="3320674365" sldId="375"/>
        </pc:sldMkLst>
      </pc:sldChg>
      <pc:sldChg chg="addSp delSp modSp add ord">
        <pc:chgData name="Case,Denise M" userId="29443686-245b-4c4e-a087-5b9bd7fac4d0_5::10033FFF979AD92B" providerId="ADAL" clId="{B0198E63-207F-408E-9DC8-89DDA8051A30}" dt="2019-09-13T11:18:30.235" v="828"/>
        <pc:sldMkLst>
          <pc:docMk/>
          <pc:sldMk cId="716975181" sldId="379"/>
        </pc:sldMkLst>
        <pc:spChg chg="mod">
          <ac:chgData name="Case,Denise M" userId="29443686-245b-4c4e-a087-5b9bd7fac4d0_5::10033FFF979AD92B" providerId="ADAL" clId="{B0198E63-207F-408E-9DC8-89DDA8051A30}" dt="2019-09-13T11:03:26.238" v="27" actId="255"/>
          <ac:spMkLst>
            <pc:docMk/>
            <pc:sldMk cId="716975181" sldId="379"/>
            <ac:spMk id="3" creationId="{00000000-0000-0000-0000-000000000000}"/>
          </ac:spMkLst>
        </pc:spChg>
        <pc:spChg chg="del">
          <ac:chgData name="Case,Denise M" userId="29443686-245b-4c4e-a087-5b9bd7fac4d0_5::10033FFF979AD92B" providerId="ADAL" clId="{B0198E63-207F-408E-9DC8-89DDA8051A30}" dt="2019-09-13T11:02:50.488" v="22" actId="478"/>
          <ac:spMkLst>
            <pc:docMk/>
            <pc:sldMk cId="716975181" sldId="379"/>
            <ac:spMk id="4" creationId="{00000000-0000-0000-0000-000000000000}"/>
          </ac:spMkLst>
        </pc:spChg>
        <pc:spChg chg="add del mod">
          <ac:chgData name="Case,Denise M" userId="29443686-245b-4c4e-a087-5b9bd7fac4d0_5::10033FFF979AD92B" providerId="ADAL" clId="{B0198E63-207F-408E-9DC8-89DDA8051A30}" dt="2019-09-13T11:02:53.317" v="23" actId="478"/>
          <ac:spMkLst>
            <pc:docMk/>
            <pc:sldMk cId="716975181" sldId="379"/>
            <ac:spMk id="6" creationId="{3792D826-6B50-4EFE-B024-B8356B356461}"/>
          </ac:spMkLst>
        </pc:spChg>
        <pc:picChg chg="add">
          <ac:chgData name="Case,Denise M" userId="29443686-245b-4c4e-a087-5b9bd7fac4d0_5::10033FFF979AD92B" providerId="ADAL" clId="{B0198E63-207F-408E-9DC8-89DDA8051A30}" dt="2019-09-13T11:03:00.145" v="25"/>
          <ac:picMkLst>
            <pc:docMk/>
            <pc:sldMk cId="716975181" sldId="379"/>
            <ac:picMk id="7" creationId="{951B9058-BA99-4B45-A1FC-C383FBB7D442}"/>
          </ac:picMkLst>
        </pc:picChg>
      </pc:sldChg>
      <pc:sldChg chg="addSp delSp modSp add setBg">
        <pc:chgData name="Case,Denise M" userId="29443686-245b-4c4e-a087-5b9bd7fac4d0_5::10033FFF979AD92B" providerId="ADAL" clId="{B0198E63-207F-408E-9DC8-89DDA8051A30}" dt="2019-09-13T11:13:19.502" v="486" actId="255"/>
        <pc:sldMkLst>
          <pc:docMk/>
          <pc:sldMk cId="1431059421" sldId="380"/>
        </pc:sldMkLst>
        <pc:spChg chg="mod">
          <ac:chgData name="Case,Denise M" userId="29443686-245b-4c4e-a087-5b9bd7fac4d0_5::10033FFF979AD92B" providerId="ADAL" clId="{B0198E63-207F-408E-9DC8-89DDA8051A30}" dt="2019-09-13T11:13:19.502" v="486" actId="255"/>
          <ac:spMkLst>
            <pc:docMk/>
            <pc:sldMk cId="1431059421" sldId="380"/>
            <ac:spMk id="3" creationId="{00000000-0000-0000-0000-000000000000}"/>
          </ac:spMkLst>
        </pc:spChg>
        <pc:spChg chg="del mod">
          <ac:chgData name="Case,Denise M" userId="29443686-245b-4c4e-a087-5b9bd7fac4d0_5::10033FFF979AD92B" providerId="ADAL" clId="{B0198E63-207F-408E-9DC8-89DDA8051A30}" dt="2019-09-13T11:10:00.159" v="309" actId="478"/>
          <ac:spMkLst>
            <pc:docMk/>
            <pc:sldMk cId="1431059421" sldId="380"/>
            <ac:spMk id="4" creationId="{00000000-0000-0000-0000-000000000000}"/>
          </ac:spMkLst>
        </pc:spChg>
        <pc:spChg chg="add del mod">
          <ac:chgData name="Case,Denise M" userId="29443686-245b-4c4e-a087-5b9bd7fac4d0_5::10033FFF979AD92B" providerId="ADAL" clId="{B0198E63-207F-408E-9DC8-89DDA8051A30}" dt="2019-09-13T11:10:04.596" v="310" actId="478"/>
          <ac:spMkLst>
            <pc:docMk/>
            <pc:sldMk cId="1431059421" sldId="380"/>
            <ac:spMk id="6" creationId="{3D508392-A33D-4C2D-B692-D753CCF14387}"/>
          </ac:spMkLst>
        </pc:spChg>
        <pc:picChg chg="del">
          <ac:chgData name="Case,Denise M" userId="29443686-245b-4c4e-a087-5b9bd7fac4d0_5::10033FFF979AD92B" providerId="ADAL" clId="{B0198E63-207F-408E-9DC8-89DDA8051A30}" dt="2019-09-13T11:10:07.206" v="311"/>
          <ac:picMkLst>
            <pc:docMk/>
            <pc:sldMk cId="1431059421" sldId="380"/>
            <ac:picMk id="2" creationId="{00000000-0000-0000-0000-000000000000}"/>
          </ac:picMkLst>
        </pc:picChg>
      </pc:sldChg>
      <pc:sldChg chg="modSp add">
        <pc:chgData name="Case,Denise M" userId="29443686-245b-4c4e-a087-5b9bd7fac4d0_5::10033FFF979AD92B" providerId="ADAL" clId="{B0198E63-207F-408E-9DC8-89DDA8051A30}" dt="2019-09-13T11:22:03.360" v="892" actId="20577"/>
        <pc:sldMkLst>
          <pc:docMk/>
          <pc:sldMk cId="63618129" sldId="381"/>
        </pc:sldMkLst>
        <pc:spChg chg="mod">
          <ac:chgData name="Case,Denise M" userId="29443686-245b-4c4e-a087-5b9bd7fac4d0_5::10033FFF979AD92B" providerId="ADAL" clId="{B0198E63-207F-408E-9DC8-89DDA8051A30}" dt="2019-09-13T11:22:03.360" v="892" actId="20577"/>
          <ac:spMkLst>
            <pc:docMk/>
            <pc:sldMk cId="63618129" sldId="381"/>
            <ac:spMk id="3" creationId="{00000000-0000-0000-0000-000000000000}"/>
          </ac:spMkLst>
        </pc:spChg>
      </pc:sldChg>
      <pc:sldChg chg="modSp add">
        <pc:chgData name="Case,Denise M" userId="29443686-245b-4c4e-a087-5b9bd7fac4d0_5::10033FFF979AD92B" providerId="ADAL" clId="{B0198E63-207F-408E-9DC8-89DDA8051A30}" dt="2019-09-13T11:23:04.547" v="961" actId="20577"/>
        <pc:sldMkLst>
          <pc:docMk/>
          <pc:sldMk cId="3020758811" sldId="382"/>
        </pc:sldMkLst>
        <pc:spChg chg="mod">
          <ac:chgData name="Case,Denise M" userId="29443686-245b-4c4e-a087-5b9bd7fac4d0_5::10033FFF979AD92B" providerId="ADAL" clId="{B0198E63-207F-408E-9DC8-89DDA8051A30}" dt="2019-09-13T11:23:04.547" v="961" actId="20577"/>
          <ac:spMkLst>
            <pc:docMk/>
            <pc:sldMk cId="3020758811" sldId="382"/>
            <ac:spMk id="3" creationId="{00000000-0000-0000-0000-000000000000}"/>
          </ac:spMkLst>
        </pc:spChg>
      </pc:sldChg>
      <pc:sldChg chg="modSp add">
        <pc:chgData name="Case,Denise M" userId="29443686-245b-4c4e-a087-5b9bd7fac4d0_5::10033FFF979AD92B" providerId="ADAL" clId="{B0198E63-207F-408E-9DC8-89DDA8051A30}" dt="2019-09-13T11:13:40.846" v="489" actId="255"/>
        <pc:sldMkLst>
          <pc:docMk/>
          <pc:sldMk cId="3232339626" sldId="383"/>
        </pc:sldMkLst>
        <pc:spChg chg="mod">
          <ac:chgData name="Case,Denise M" userId="29443686-245b-4c4e-a087-5b9bd7fac4d0_5::10033FFF979AD92B" providerId="ADAL" clId="{B0198E63-207F-408E-9DC8-89DDA8051A30}" dt="2019-09-13T11:13:40.846" v="489" actId="255"/>
          <ac:spMkLst>
            <pc:docMk/>
            <pc:sldMk cId="3232339626" sldId="383"/>
            <ac:spMk id="3" creationId="{00000000-0000-0000-0000-000000000000}"/>
          </ac:spMkLst>
        </pc:spChg>
      </pc:sldChg>
      <pc:sldChg chg="modSp add">
        <pc:chgData name="Case,Denise M" userId="29443686-245b-4c4e-a087-5b9bd7fac4d0_5::10033FFF979AD92B" providerId="ADAL" clId="{B0198E63-207F-408E-9DC8-89DDA8051A30}" dt="2019-09-13T11:14:18.064" v="532" actId="20577"/>
        <pc:sldMkLst>
          <pc:docMk/>
          <pc:sldMk cId="3212097801" sldId="384"/>
        </pc:sldMkLst>
        <pc:spChg chg="mod">
          <ac:chgData name="Case,Denise M" userId="29443686-245b-4c4e-a087-5b9bd7fac4d0_5::10033FFF979AD92B" providerId="ADAL" clId="{B0198E63-207F-408E-9DC8-89DDA8051A30}" dt="2019-09-13T11:14:18.064" v="532" actId="20577"/>
          <ac:spMkLst>
            <pc:docMk/>
            <pc:sldMk cId="3212097801" sldId="384"/>
            <ac:spMk id="3" creationId="{00000000-0000-0000-0000-000000000000}"/>
          </ac:spMkLst>
        </pc:spChg>
      </pc:sldChg>
      <pc:sldChg chg="modSp add">
        <pc:chgData name="Case,Denise M" userId="29443686-245b-4c4e-a087-5b9bd7fac4d0_5::10033FFF979AD92B" providerId="ADAL" clId="{B0198E63-207F-408E-9DC8-89DDA8051A30}" dt="2019-09-13T11:13:54.580" v="491" actId="255"/>
        <pc:sldMkLst>
          <pc:docMk/>
          <pc:sldMk cId="4293411604" sldId="385"/>
        </pc:sldMkLst>
        <pc:spChg chg="mod">
          <ac:chgData name="Case,Denise M" userId="29443686-245b-4c4e-a087-5b9bd7fac4d0_5::10033FFF979AD92B" providerId="ADAL" clId="{B0198E63-207F-408E-9DC8-89DDA8051A30}" dt="2019-09-13T11:13:54.580" v="491" actId="255"/>
          <ac:spMkLst>
            <pc:docMk/>
            <pc:sldMk cId="4293411604" sldId="385"/>
            <ac:spMk id="3" creationId="{00000000-0000-0000-0000-000000000000}"/>
          </ac:spMkLst>
        </pc:spChg>
      </pc:sldChg>
      <pc:sldChg chg="modSp add">
        <pc:chgData name="Case,Denise M" userId="29443686-245b-4c4e-a087-5b9bd7fac4d0_5::10033FFF979AD92B" providerId="ADAL" clId="{B0198E63-207F-408E-9DC8-89DDA8051A30}" dt="2019-09-13T11:15:02.283" v="556" actId="14100"/>
        <pc:sldMkLst>
          <pc:docMk/>
          <pc:sldMk cId="1746848" sldId="386"/>
        </pc:sldMkLst>
        <pc:spChg chg="mod">
          <ac:chgData name="Case,Denise M" userId="29443686-245b-4c4e-a087-5b9bd7fac4d0_5::10033FFF979AD92B" providerId="ADAL" clId="{B0198E63-207F-408E-9DC8-89DDA8051A30}" dt="2019-09-13T11:15:02.283" v="556" actId="14100"/>
          <ac:spMkLst>
            <pc:docMk/>
            <pc:sldMk cId="1746848" sldId="386"/>
            <ac:spMk id="3" creationId="{00000000-0000-0000-0000-000000000000}"/>
          </ac:spMkLst>
        </pc:spChg>
      </pc:sldChg>
      <pc:sldChg chg="modSp add">
        <pc:chgData name="Case,Denise M" userId="29443686-245b-4c4e-a087-5b9bd7fac4d0_5::10033FFF979AD92B" providerId="ADAL" clId="{B0198E63-207F-408E-9DC8-89DDA8051A30}" dt="2019-09-13T11:15:14.142" v="579" actId="20577"/>
        <pc:sldMkLst>
          <pc:docMk/>
          <pc:sldMk cId="3422930155" sldId="387"/>
        </pc:sldMkLst>
        <pc:spChg chg="mod">
          <ac:chgData name="Case,Denise M" userId="29443686-245b-4c4e-a087-5b9bd7fac4d0_5::10033FFF979AD92B" providerId="ADAL" clId="{B0198E63-207F-408E-9DC8-89DDA8051A30}" dt="2019-09-13T11:15:14.142" v="579" actId="20577"/>
          <ac:spMkLst>
            <pc:docMk/>
            <pc:sldMk cId="3422930155" sldId="387"/>
            <ac:spMk id="3" creationId="{00000000-0000-0000-0000-000000000000}"/>
          </ac:spMkLst>
        </pc:spChg>
      </pc:sldChg>
      <pc:sldChg chg="modSp add">
        <pc:chgData name="Case,Denise M" userId="29443686-245b-4c4e-a087-5b9bd7fac4d0_5::10033FFF979AD92B" providerId="ADAL" clId="{B0198E63-207F-408E-9DC8-89DDA8051A30}" dt="2019-09-13T11:15:45.736" v="601" actId="20577"/>
        <pc:sldMkLst>
          <pc:docMk/>
          <pc:sldMk cId="2732902050" sldId="388"/>
        </pc:sldMkLst>
        <pc:spChg chg="mod">
          <ac:chgData name="Case,Denise M" userId="29443686-245b-4c4e-a087-5b9bd7fac4d0_5::10033FFF979AD92B" providerId="ADAL" clId="{B0198E63-207F-408E-9DC8-89DDA8051A30}" dt="2019-09-13T11:15:45.736" v="601" actId="20577"/>
          <ac:spMkLst>
            <pc:docMk/>
            <pc:sldMk cId="2732902050" sldId="388"/>
            <ac:spMk id="3" creationId="{00000000-0000-0000-0000-000000000000}"/>
          </ac:spMkLst>
        </pc:spChg>
      </pc:sldChg>
      <pc:sldChg chg="modSp add">
        <pc:chgData name="Case,Denise M" userId="29443686-245b-4c4e-a087-5b9bd7fac4d0_5::10033FFF979AD92B" providerId="ADAL" clId="{B0198E63-207F-408E-9DC8-89DDA8051A30}" dt="2019-09-13T11:16:30.205" v="637" actId="20577"/>
        <pc:sldMkLst>
          <pc:docMk/>
          <pc:sldMk cId="1013575018" sldId="389"/>
        </pc:sldMkLst>
        <pc:spChg chg="mod">
          <ac:chgData name="Case,Denise M" userId="29443686-245b-4c4e-a087-5b9bd7fac4d0_5::10033FFF979AD92B" providerId="ADAL" clId="{B0198E63-207F-408E-9DC8-89DDA8051A30}" dt="2019-09-13T11:16:30.205" v="637" actId="20577"/>
          <ac:spMkLst>
            <pc:docMk/>
            <pc:sldMk cId="1013575018" sldId="389"/>
            <ac:spMk id="3" creationId="{00000000-0000-0000-0000-000000000000}"/>
          </ac:spMkLst>
        </pc:spChg>
      </pc:sldChg>
      <pc:sldChg chg="modSp add ord">
        <pc:chgData name="Case,Denise M" userId="29443686-245b-4c4e-a087-5b9bd7fac4d0_5::10033FFF979AD92B" providerId="ADAL" clId="{B0198E63-207F-408E-9DC8-89DDA8051A30}" dt="2019-09-13T11:40:11.812" v="2042" actId="20577"/>
        <pc:sldMkLst>
          <pc:docMk/>
          <pc:sldMk cId="2076510422" sldId="390"/>
        </pc:sldMkLst>
        <pc:spChg chg="mod">
          <ac:chgData name="Case,Denise M" userId="29443686-245b-4c4e-a087-5b9bd7fac4d0_5::10033FFF979AD92B" providerId="ADAL" clId="{B0198E63-207F-408E-9DC8-89DDA8051A30}" dt="2019-09-13T11:17:33.267" v="697" actId="20577"/>
          <ac:spMkLst>
            <pc:docMk/>
            <pc:sldMk cId="2076510422" sldId="390"/>
            <ac:spMk id="3" creationId="{00000000-0000-0000-0000-000000000000}"/>
          </ac:spMkLst>
        </pc:spChg>
        <pc:spChg chg="mod">
          <ac:chgData name="Case,Denise M" userId="29443686-245b-4c4e-a087-5b9bd7fac4d0_5::10033FFF979AD92B" providerId="ADAL" clId="{B0198E63-207F-408E-9DC8-89DDA8051A30}" dt="2019-09-13T11:40:11.812" v="2042" actId="20577"/>
          <ac:spMkLst>
            <pc:docMk/>
            <pc:sldMk cId="2076510422" sldId="390"/>
            <ac:spMk id="4" creationId="{00000000-0000-0000-0000-000000000000}"/>
          </ac:spMkLst>
        </pc:spChg>
      </pc:sldChg>
      <pc:sldChg chg="modSp add ord">
        <pc:chgData name="Case,Denise M" userId="29443686-245b-4c4e-a087-5b9bd7fac4d0_5::10033FFF979AD92B" providerId="ADAL" clId="{B0198E63-207F-408E-9DC8-89DDA8051A30}" dt="2019-09-13T11:25:21.828" v="1217" actId="20577"/>
        <pc:sldMkLst>
          <pc:docMk/>
          <pc:sldMk cId="564141216" sldId="391"/>
        </pc:sldMkLst>
        <pc:spChg chg="mod">
          <ac:chgData name="Case,Denise M" userId="29443686-245b-4c4e-a087-5b9bd7fac4d0_5::10033FFF979AD92B" providerId="ADAL" clId="{B0198E63-207F-408E-9DC8-89DDA8051A30}" dt="2019-09-13T11:24:23.844" v="994" actId="20577"/>
          <ac:spMkLst>
            <pc:docMk/>
            <pc:sldMk cId="564141216" sldId="391"/>
            <ac:spMk id="3" creationId="{00000000-0000-0000-0000-000000000000}"/>
          </ac:spMkLst>
        </pc:spChg>
        <pc:spChg chg="mod">
          <ac:chgData name="Case,Denise M" userId="29443686-245b-4c4e-a087-5b9bd7fac4d0_5::10033FFF979AD92B" providerId="ADAL" clId="{B0198E63-207F-408E-9DC8-89DDA8051A30}" dt="2019-09-13T11:25:21.828" v="1217" actId="20577"/>
          <ac:spMkLst>
            <pc:docMk/>
            <pc:sldMk cId="564141216" sldId="391"/>
            <ac:spMk id="4" creationId="{00000000-0000-0000-0000-000000000000}"/>
          </ac:spMkLst>
        </pc:spChg>
      </pc:sldChg>
      <pc:sldChg chg="modSp add ord">
        <pc:chgData name="Case,Denise M" userId="29443686-245b-4c4e-a087-5b9bd7fac4d0_5::10033FFF979AD92B" providerId="ADAL" clId="{B0198E63-207F-408E-9DC8-89DDA8051A30}" dt="2019-09-13T11:28:26.062" v="1381" actId="20577"/>
        <pc:sldMkLst>
          <pc:docMk/>
          <pc:sldMk cId="932834092" sldId="392"/>
        </pc:sldMkLst>
        <pc:spChg chg="mod">
          <ac:chgData name="Case,Denise M" userId="29443686-245b-4c4e-a087-5b9bd7fac4d0_5::10033FFF979AD92B" providerId="ADAL" clId="{B0198E63-207F-408E-9DC8-89DDA8051A30}" dt="2019-09-13T11:28:26.062" v="1381" actId="20577"/>
          <ac:spMkLst>
            <pc:docMk/>
            <pc:sldMk cId="932834092" sldId="392"/>
            <ac:spMk id="3" creationId="{00000000-0000-0000-0000-000000000000}"/>
          </ac:spMkLst>
        </pc:spChg>
      </pc:sldChg>
      <pc:sldChg chg="modSp add ord">
        <pc:chgData name="Case,Denise M" userId="29443686-245b-4c4e-a087-5b9bd7fac4d0_5::10033FFF979AD92B" providerId="ADAL" clId="{B0198E63-207F-408E-9DC8-89DDA8051A30}" dt="2019-09-13T11:29:05.327" v="1445" actId="6549"/>
        <pc:sldMkLst>
          <pc:docMk/>
          <pc:sldMk cId="2980776359" sldId="393"/>
        </pc:sldMkLst>
        <pc:spChg chg="mod">
          <ac:chgData name="Case,Denise M" userId="29443686-245b-4c4e-a087-5b9bd7fac4d0_5::10033FFF979AD92B" providerId="ADAL" clId="{B0198E63-207F-408E-9DC8-89DDA8051A30}" dt="2019-09-13T11:28:45.890" v="1393" actId="20577"/>
          <ac:spMkLst>
            <pc:docMk/>
            <pc:sldMk cId="2980776359" sldId="393"/>
            <ac:spMk id="3" creationId="{00000000-0000-0000-0000-000000000000}"/>
          </ac:spMkLst>
        </pc:spChg>
        <pc:spChg chg="mod">
          <ac:chgData name="Case,Denise M" userId="29443686-245b-4c4e-a087-5b9bd7fac4d0_5::10033FFF979AD92B" providerId="ADAL" clId="{B0198E63-207F-408E-9DC8-89DDA8051A30}" dt="2019-09-13T11:29:05.327" v="1445" actId="6549"/>
          <ac:spMkLst>
            <pc:docMk/>
            <pc:sldMk cId="2980776359" sldId="393"/>
            <ac:spMk id="4" creationId="{00000000-0000-0000-0000-000000000000}"/>
          </ac:spMkLst>
        </pc:spChg>
      </pc:sldChg>
      <pc:sldChg chg="modSp add ord">
        <pc:chgData name="Case,Denise M" userId="29443686-245b-4c4e-a087-5b9bd7fac4d0_5::10033FFF979AD92B" providerId="ADAL" clId="{B0198E63-207F-408E-9DC8-89DDA8051A30}" dt="2019-09-13T11:32:29.125" v="1611" actId="5793"/>
        <pc:sldMkLst>
          <pc:docMk/>
          <pc:sldMk cId="3403574331" sldId="394"/>
        </pc:sldMkLst>
        <pc:spChg chg="mod">
          <ac:chgData name="Case,Denise M" userId="29443686-245b-4c4e-a087-5b9bd7fac4d0_5::10033FFF979AD92B" providerId="ADAL" clId="{B0198E63-207F-408E-9DC8-89DDA8051A30}" dt="2019-09-13T11:29:24.577" v="1462" actId="20577"/>
          <ac:spMkLst>
            <pc:docMk/>
            <pc:sldMk cId="3403574331" sldId="394"/>
            <ac:spMk id="3" creationId="{00000000-0000-0000-0000-000000000000}"/>
          </ac:spMkLst>
        </pc:spChg>
        <pc:spChg chg="mod">
          <ac:chgData name="Case,Denise M" userId="29443686-245b-4c4e-a087-5b9bd7fac4d0_5::10033FFF979AD92B" providerId="ADAL" clId="{B0198E63-207F-408E-9DC8-89DDA8051A30}" dt="2019-09-13T11:32:29.125" v="1611" actId="5793"/>
          <ac:spMkLst>
            <pc:docMk/>
            <pc:sldMk cId="3403574331" sldId="394"/>
            <ac:spMk id="4" creationId="{00000000-0000-0000-0000-000000000000}"/>
          </ac:spMkLst>
        </pc:spChg>
      </pc:sldChg>
      <pc:sldChg chg="modSp add ord">
        <pc:chgData name="Case,Denise M" userId="29443686-245b-4c4e-a087-5b9bd7fac4d0_5::10033FFF979AD92B" providerId="ADAL" clId="{B0198E63-207F-408E-9DC8-89DDA8051A30}" dt="2019-09-13T11:33:20.941" v="1715" actId="20577"/>
        <pc:sldMkLst>
          <pc:docMk/>
          <pc:sldMk cId="320666295" sldId="395"/>
        </pc:sldMkLst>
        <pc:spChg chg="mod">
          <ac:chgData name="Case,Denise M" userId="29443686-245b-4c4e-a087-5b9bd7fac4d0_5::10033FFF979AD92B" providerId="ADAL" clId="{B0198E63-207F-408E-9DC8-89DDA8051A30}" dt="2019-09-13T11:32:57.593" v="1628" actId="20577"/>
          <ac:spMkLst>
            <pc:docMk/>
            <pc:sldMk cId="320666295" sldId="395"/>
            <ac:spMk id="3" creationId="{00000000-0000-0000-0000-000000000000}"/>
          </ac:spMkLst>
        </pc:spChg>
        <pc:spChg chg="mod">
          <ac:chgData name="Case,Denise M" userId="29443686-245b-4c4e-a087-5b9bd7fac4d0_5::10033FFF979AD92B" providerId="ADAL" clId="{B0198E63-207F-408E-9DC8-89DDA8051A30}" dt="2019-09-13T11:33:20.941" v="1715" actId="20577"/>
          <ac:spMkLst>
            <pc:docMk/>
            <pc:sldMk cId="320666295" sldId="395"/>
            <ac:spMk id="4" creationId="{00000000-0000-0000-0000-000000000000}"/>
          </ac:spMkLst>
        </pc:spChg>
      </pc:sldChg>
      <pc:sldChg chg="modSp add ord">
        <pc:chgData name="Case,Denise M" userId="29443686-245b-4c4e-a087-5b9bd7fac4d0_5::10033FFF979AD92B" providerId="ADAL" clId="{B0198E63-207F-408E-9DC8-89DDA8051A30}" dt="2019-09-13T11:33:55.552" v="1819" actId="20577"/>
        <pc:sldMkLst>
          <pc:docMk/>
          <pc:sldMk cId="243434919" sldId="396"/>
        </pc:sldMkLst>
        <pc:spChg chg="mod">
          <ac:chgData name="Case,Denise M" userId="29443686-245b-4c4e-a087-5b9bd7fac4d0_5::10033FFF979AD92B" providerId="ADAL" clId="{B0198E63-207F-408E-9DC8-89DDA8051A30}" dt="2019-09-13T11:33:36.166" v="1734" actId="20577"/>
          <ac:spMkLst>
            <pc:docMk/>
            <pc:sldMk cId="243434919" sldId="396"/>
            <ac:spMk id="3" creationId="{00000000-0000-0000-0000-000000000000}"/>
          </ac:spMkLst>
        </pc:spChg>
        <pc:spChg chg="mod">
          <ac:chgData name="Case,Denise M" userId="29443686-245b-4c4e-a087-5b9bd7fac4d0_5::10033FFF979AD92B" providerId="ADAL" clId="{B0198E63-207F-408E-9DC8-89DDA8051A30}" dt="2019-09-13T11:33:55.552" v="1819" actId="20577"/>
          <ac:spMkLst>
            <pc:docMk/>
            <pc:sldMk cId="243434919" sldId="396"/>
            <ac:spMk id="4" creationId="{00000000-0000-0000-0000-000000000000}"/>
          </ac:spMkLst>
        </pc:spChg>
      </pc:sldChg>
      <pc:sldChg chg="add ord">
        <pc:chgData name="Case,Denise M" userId="29443686-245b-4c4e-a087-5b9bd7fac4d0_5::10033FFF979AD92B" providerId="ADAL" clId="{B0198E63-207F-408E-9DC8-89DDA8051A30}" dt="2019-09-13T11:34:06.880" v="1821"/>
        <pc:sldMkLst>
          <pc:docMk/>
          <pc:sldMk cId="629881924" sldId="397"/>
        </pc:sldMkLst>
      </pc:sldChg>
      <pc:sldChg chg="add ord">
        <pc:chgData name="Case,Denise M" userId="29443686-245b-4c4e-a087-5b9bd7fac4d0_5::10033FFF979AD92B" providerId="ADAL" clId="{B0198E63-207F-408E-9DC8-89DDA8051A30}" dt="2019-09-13T11:35:27.368" v="1835"/>
        <pc:sldMkLst>
          <pc:docMk/>
          <pc:sldMk cId="3337714402" sldId="398"/>
        </pc:sldMkLst>
      </pc:sldChg>
      <pc:sldMasterChg chg="delSldLayout">
        <pc:chgData name="Case,Denise M" userId="29443686-245b-4c4e-a087-5b9bd7fac4d0_5::10033FFF979AD92B" providerId="ADAL" clId="{B0198E63-207F-408E-9DC8-89DDA8051A30}" dt="2019-09-13T11:25:33" v="1219" actId="2696"/>
        <pc:sldMasterMkLst>
          <pc:docMk/>
          <pc:sldMasterMk cId="2484175405" sldId="2147483661"/>
        </pc:sldMasterMkLst>
        <pc:sldLayoutChg chg="del">
          <pc:chgData name="Case,Denise M" userId="29443686-245b-4c4e-a087-5b9bd7fac4d0_5::10033FFF979AD92B" providerId="ADAL" clId="{B0198E63-207F-408E-9DC8-89DDA8051A30}" dt="2019-09-13T11:25:33" v="1219" actId="2696"/>
          <pc:sldLayoutMkLst>
            <pc:docMk/>
            <pc:sldMasterMk cId="2484175405" sldId="2147483661"/>
            <pc:sldLayoutMk cId="3491745315" sldId="2147483677"/>
          </pc:sldLayoutMkLst>
        </pc:sldLayoutChg>
      </pc:sldMasterChg>
    </pc:docChg>
  </pc:docChgLst>
  <pc:docChgLst>
    <pc:chgData name="Case,Denise M" userId="S::dcase@nwmissouri.edu::e8469c09-a2dd-47c1-a093-f48932bfa484" providerId="AD" clId="Web-{52DF9E8B-ED40-2FE4-8A6F-725D5ABF8707}"/>
    <pc:docChg chg="modSld">
      <pc:chgData name="Case,Denise M" userId="S::dcase@nwmissouri.edu::e8469c09-a2dd-47c1-a093-f48932bfa484" providerId="AD" clId="Web-{52DF9E8B-ED40-2FE4-8A6F-725D5ABF8707}" dt="2019-09-13T11:46:34.119" v="1" actId="20577"/>
      <pc:docMkLst>
        <pc:docMk/>
      </pc:docMkLst>
      <pc:sldChg chg="modSp">
        <pc:chgData name="Case,Denise M" userId="S::dcase@nwmissouri.edu::e8469c09-a2dd-47c1-a093-f48932bfa484" providerId="AD" clId="Web-{52DF9E8B-ED40-2FE4-8A6F-725D5ABF8707}" dt="2019-09-13T11:46:34.119" v="0" actId="20577"/>
        <pc:sldMkLst>
          <pc:docMk/>
          <pc:sldMk cId="4087905387" sldId="260"/>
        </pc:sldMkLst>
        <pc:spChg chg="mod">
          <ac:chgData name="Case,Denise M" userId="S::dcase@nwmissouri.edu::e8469c09-a2dd-47c1-a093-f48932bfa484" providerId="AD" clId="Web-{52DF9E8B-ED40-2FE4-8A6F-725D5ABF8707}" dt="2019-09-13T11:46:34.119" v="0" actId="20577"/>
          <ac:spMkLst>
            <pc:docMk/>
            <pc:sldMk cId="4087905387" sldId="260"/>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2BB2E-4268-478D-BD8C-AE6B501297B7}" type="datetimeFigureOut">
              <a:rPr lang="en-US" smtClean="0"/>
              <a:t>9/17/2019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A53B73-E8F9-4FD9-8174-2EE3F5CD392E}" type="slidenum">
              <a:rPr lang="en-US" smtClean="0"/>
              <a:t>‹#›</a:t>
            </a:fld>
            <a:endParaRPr lang="en-US"/>
          </a:p>
        </p:txBody>
      </p:sp>
    </p:spTree>
    <p:extLst>
      <p:ext uri="{BB962C8B-B14F-4D97-AF65-F5344CB8AC3E}">
        <p14:creationId xmlns:p14="http://schemas.microsoft.com/office/powerpoint/2010/main" val="4178929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microbit.org/images/microbit-features-bluetooth.p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microbit.org/images/microbit-features-temp.pn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microbit.org/images/microbit-features-temp.pn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microbit.org/images/microbit-features-temp.pn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microbit.org/images/microbit-features-buttons.p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microbit.org/images/microbit-features-buttons.pn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microbit.org/images/microbit-features-pins.p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microbit.org/images/microbit-features-light.pn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microbit.org/images/microbit-features-temp.pn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1371600" y="1143000"/>
            <a:ext cx="4114800" cy="3086100"/>
          </a:xfrm>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p>
            <a:r>
              <a:t>5xm x 4cm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noRot="1" noChangeAspect="1"/>
          </p:cNvSpPr>
          <p:nvPr>
            <p:ph type="sldImg"/>
          </p:nvPr>
        </p:nvSpPr>
        <p:spPr>
          <a:xfrm>
            <a:off x="1371600" y="1143000"/>
            <a:ext cx="4114800" cy="3086100"/>
          </a:xfrm>
          <a:prstGeom prst="rect">
            <a:avLst/>
          </a:prstGeom>
        </p:spPr>
        <p:txBody>
          <a:bodyPr/>
          <a:lstStyle/>
          <a:p>
            <a:endParaRPr/>
          </a:p>
        </p:txBody>
      </p:sp>
      <p:sp>
        <p:nvSpPr>
          <p:cNvPr id="248" name="Shape 248"/>
          <p:cNvSpPr>
            <a:spLocks noGrp="1"/>
          </p:cNvSpPr>
          <p:nvPr>
            <p:ph type="body" sz="quarter" idx="1"/>
          </p:nvPr>
        </p:nvSpPr>
        <p:spPr>
          <a:prstGeom prst="rect">
            <a:avLst/>
          </a:prstGeom>
        </p:spPr>
        <p:txBody>
          <a:bodyPr/>
          <a:lstStyle/>
          <a:p>
            <a:r>
              <a:t>Bluetooth: It can talk to mobile devices!!!</a:t>
            </a:r>
          </a:p>
          <a:p>
            <a:r>
              <a:t>Artwork source: </a:t>
            </a:r>
            <a:r>
              <a:rPr u="sng">
                <a:hlinkClick r:id="rId3"/>
              </a:rPr>
              <a:t>http://microbit.org/images/microbit-features-bluetooth.png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1371600" y="1143000"/>
            <a:ext cx="4114800" cy="30861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endParaRPr/>
          </a:p>
          <a:p>
            <a:r>
              <a:t>Artwork source: </a:t>
            </a:r>
            <a:r>
              <a:rPr u="sng">
                <a:hlinkClick r:id="rId3"/>
              </a:rPr>
              <a:t>http://microbit.org/images/microbit-features-temp.png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1371600" y="1143000"/>
            <a:ext cx="4114800" cy="30861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endParaRPr/>
          </a:p>
          <a:p>
            <a:r>
              <a:t>Artwork source: </a:t>
            </a:r>
            <a:r>
              <a:rPr u="sng">
                <a:hlinkClick r:id="rId3"/>
              </a:rPr>
              <a:t>http://microbit.org/images/microbit-features-temp.png</a:t>
            </a:r>
          </a:p>
        </p:txBody>
      </p:sp>
    </p:spTree>
    <p:extLst>
      <p:ext uri="{BB962C8B-B14F-4D97-AF65-F5344CB8AC3E}">
        <p14:creationId xmlns:p14="http://schemas.microsoft.com/office/powerpoint/2010/main" val="2927954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1371600" y="1143000"/>
            <a:ext cx="4114800" cy="30861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endParaRPr/>
          </a:p>
          <a:p>
            <a:r>
              <a:t>Artwork source: </a:t>
            </a:r>
            <a:r>
              <a:rPr u="sng">
                <a:hlinkClick r:id="rId3"/>
              </a:rPr>
              <a:t>http://microbit.org/images/microbit-features-temp.png</a:t>
            </a:r>
          </a:p>
        </p:txBody>
      </p:sp>
    </p:spTree>
    <p:extLst>
      <p:ext uri="{BB962C8B-B14F-4D97-AF65-F5344CB8AC3E}">
        <p14:creationId xmlns:p14="http://schemas.microsoft.com/office/powerpoint/2010/main" val="3375023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1371600" y="1143000"/>
            <a:ext cx="4114800" cy="30861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2055722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1371600" y="1143000"/>
            <a:ext cx="4114800" cy="30861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2088047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1371600" y="1143000"/>
            <a:ext cx="4114800" cy="30861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2012979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1371600" y="1143000"/>
            <a:ext cx="4114800" cy="30861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3899205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1371600" y="1143000"/>
            <a:ext cx="4114800" cy="30861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2168355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1371600" y="1143000"/>
            <a:ext cx="4114800" cy="30861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619752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1371600" y="1143000"/>
            <a:ext cx="4114800" cy="30861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t>Artwork source: </a:t>
            </a:r>
            <a:r>
              <a:rPr u="sng">
                <a:hlinkClick r:id="rId3"/>
              </a:rPr>
              <a:t>http://microbit.org/images/microbit-features-buttons.png</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1371600" y="1143000"/>
            <a:ext cx="4114800" cy="30861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3815242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xfrm>
            <a:off x="1371600" y="1143000"/>
            <a:ext cx="4114800" cy="3086100"/>
          </a:xfrm>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p>
            <a:r>
              <a:t>Environment:  Palette, Color &amp; Icon coded; Most used features are prominent, others are on “…more” menu. </a:t>
            </a:r>
          </a:p>
          <a:p>
            <a:r>
              <a:t>Simulator </a:t>
            </a:r>
          </a:p>
          <a:p>
            <a:r>
              <a:t>Block area</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1371600" y="1143000"/>
            <a:ext cx="4114800" cy="30861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1346807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1371600" y="1143000"/>
            <a:ext cx="4114800" cy="30861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583358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1371600" y="1143000"/>
            <a:ext cx="4114800" cy="30861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4272608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1371600" y="1143000"/>
            <a:ext cx="4114800" cy="30861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1682472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1371600" y="1143000"/>
            <a:ext cx="4114800" cy="30861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3293021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1371600" y="1143000"/>
            <a:ext cx="4114800" cy="30861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88347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1371600" y="1143000"/>
            <a:ext cx="4114800" cy="30861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431641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1371600" y="1143000"/>
            <a:ext cx="4114800" cy="30861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2609412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1371600" y="1143000"/>
            <a:ext cx="4114800" cy="30861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t>Artwork source: </a:t>
            </a:r>
            <a:r>
              <a:rPr u="sng">
                <a:hlinkClick r:id="rId3"/>
              </a:rPr>
              <a:t>http://microbit.org/images/microbit-features-buttons.png</a:t>
            </a:r>
          </a:p>
        </p:txBody>
      </p:sp>
    </p:spTree>
    <p:extLst>
      <p:ext uri="{BB962C8B-B14F-4D97-AF65-F5344CB8AC3E}">
        <p14:creationId xmlns:p14="http://schemas.microsoft.com/office/powerpoint/2010/main" val="32926573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1371600" y="1143000"/>
            <a:ext cx="4114800" cy="30861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2376961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xfrm>
            <a:off x="1371600" y="1143000"/>
            <a:ext cx="4114800" cy="3086100"/>
          </a:xfrm>
          <a:prstGeom prst="rect">
            <a:avLst/>
          </a:prstGeom>
        </p:spPr>
        <p:txBody>
          <a:bodyPr/>
          <a:lstStyle/>
          <a:p>
            <a:endParaRPr/>
          </a:p>
        </p:txBody>
      </p:sp>
      <p:sp>
        <p:nvSpPr>
          <p:cNvPr id="215" name="Shape 215"/>
          <p:cNvSpPr>
            <a:spLocks noGrp="1"/>
          </p:cNvSpPr>
          <p:nvPr>
            <p:ph type="body" sz="quarter" idx="1"/>
          </p:nvPr>
        </p:nvSpPr>
        <p:spPr>
          <a:prstGeom prst="rect">
            <a:avLst/>
          </a:prstGeom>
        </p:spPr>
        <p:txBody>
          <a:bodyPr/>
          <a:lstStyle/>
          <a:p>
            <a:r>
              <a:t>Artwork source: </a:t>
            </a:r>
            <a:r>
              <a:rPr u="sng">
                <a:hlinkClick r:id="rId3"/>
              </a:rPr>
              <a:t>http://microbit.org/images/microbit-features-pins.png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xfrm>
            <a:off x="1371600" y="1143000"/>
            <a:ext cx="4114800" cy="3086100"/>
          </a:xfrm>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r>
              <a:t>Artwork: </a:t>
            </a:r>
            <a:r>
              <a:rPr u="sng">
                <a:hlinkClick r:id="rId3"/>
              </a:rPr>
              <a:t>http://microbit.org/images/microbit-features-light.png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1371600" y="1143000"/>
            <a:ext cx="4114800" cy="3086100"/>
          </a:xfrm>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p>
            <a:r>
              <a:t>Within about 2 degrees C (die temperature)</a:t>
            </a:r>
          </a:p>
          <a:p>
            <a:r>
              <a:t>Artwork source: </a:t>
            </a:r>
            <a:r>
              <a:rPr u="sng">
                <a:hlinkClick r:id="rId3"/>
              </a:rPr>
              <a:t>http://microbit.org/images/microbit-features-temp.png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noRot="1" noChangeAspect="1"/>
          </p:cNvSpPr>
          <p:nvPr>
            <p:ph type="sldImg"/>
          </p:nvPr>
        </p:nvSpPr>
        <p:spPr>
          <a:xfrm>
            <a:off x="1371600" y="1143000"/>
            <a:ext cx="4114800" cy="3086100"/>
          </a:xfrm>
          <a:prstGeom prst="rect">
            <a:avLst/>
          </a:prstGeom>
        </p:spPr>
        <p:txBody>
          <a:bodyPr/>
          <a:lstStyle/>
          <a:p>
            <a:endParaRPr/>
          </a:p>
        </p:txBody>
      </p:sp>
      <p:sp>
        <p:nvSpPr>
          <p:cNvPr id="232" name="Shape 232"/>
          <p:cNvSpPr>
            <a:spLocks noGrp="1"/>
          </p:cNvSpPr>
          <p:nvPr>
            <p:ph type="body" sz="quarter" idx="1"/>
          </p:nvPr>
        </p:nvSpPr>
        <p:spPr>
          <a:prstGeom prst="rect">
            <a:avLst/>
          </a:prstGeom>
        </p:spPr>
        <p:txBody>
          <a:bodyPr/>
          <a:lstStyle/>
          <a:p>
            <a:r>
              <a:t>Detect/respond to tilt/tip/shake/etc.</a:t>
            </a:r>
          </a:p>
          <a:p>
            <a:r>
              <a:t>Artwork source: http://microbit.org/images/microbit-features-accelerometer.png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noRot="1" noChangeAspect="1"/>
          </p:cNvSpPr>
          <p:nvPr>
            <p:ph type="sldImg"/>
          </p:nvPr>
        </p:nvSpPr>
        <p:spPr>
          <a:xfrm>
            <a:off x="1371600" y="1143000"/>
            <a:ext cx="4114800" cy="3086100"/>
          </a:xfrm>
          <a:prstGeom prst="rect">
            <a:avLst/>
          </a:prstGeom>
        </p:spPr>
        <p:txBody>
          <a:bodyPr/>
          <a:lstStyle/>
          <a:p>
            <a:endParaRPr/>
          </a:p>
        </p:txBody>
      </p:sp>
      <p:sp>
        <p:nvSpPr>
          <p:cNvPr id="238" name="Shape 238"/>
          <p:cNvSpPr>
            <a:spLocks noGrp="1"/>
          </p:cNvSpPr>
          <p:nvPr>
            <p:ph type="body" sz="quarter" idx="1"/>
          </p:nvPr>
        </p:nvSpPr>
        <p:spPr>
          <a:prstGeom prst="rect">
            <a:avLst/>
          </a:prstGeom>
        </p:spPr>
        <p:txBody>
          <a:bodyPr/>
          <a:lstStyle/>
          <a:p>
            <a:r>
              <a:t>5xm x 4cm</a:t>
            </a:r>
          </a:p>
          <a:p>
            <a:r>
              <a:t>Artwork source:http://microbit.org/images/microbit-features-compass.png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Shape 242"/>
          <p:cNvSpPr>
            <a:spLocks noGrp="1" noRot="1" noChangeAspect="1"/>
          </p:cNvSpPr>
          <p:nvPr>
            <p:ph type="sldImg"/>
          </p:nvPr>
        </p:nvSpPr>
        <p:spPr>
          <a:xfrm>
            <a:off x="1371600" y="1143000"/>
            <a:ext cx="4114800" cy="3086100"/>
          </a:xfrm>
          <a:prstGeom prst="rect">
            <a:avLst/>
          </a:prstGeom>
        </p:spPr>
        <p:txBody>
          <a:bodyPr/>
          <a:lstStyle/>
          <a:p>
            <a:endParaRPr/>
          </a:p>
        </p:txBody>
      </p:sp>
      <p:sp>
        <p:nvSpPr>
          <p:cNvPr id="243" name="Shape 243"/>
          <p:cNvSpPr>
            <a:spLocks noGrp="1"/>
          </p:cNvSpPr>
          <p:nvPr>
            <p:ph type="body" sz="quarter" idx="1"/>
          </p:nvPr>
        </p:nvSpPr>
        <p:spPr>
          <a:prstGeom prst="rect">
            <a:avLst/>
          </a:prstGeom>
        </p:spPr>
        <p:txBody>
          <a:bodyPr/>
          <a:lstStyle/>
          <a:p>
            <a:r>
              <a:t>5xm x 4cm</a:t>
            </a:r>
          </a:p>
          <a:p>
            <a:r>
              <a:t>Artwork source: http://microbit.org/images/microbit-features-radio.png</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24F03C4-D5E1-7440-B89F-017CC017636C}"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56540F-6F6F-544F-A4AF-861EC27544F7}" type="slidenum">
              <a:rPr lang="en-US" smtClean="0"/>
              <a:t>‹#›</a:t>
            </a:fld>
            <a:endParaRPr lang="en-US"/>
          </a:p>
        </p:txBody>
      </p:sp>
    </p:spTree>
    <p:extLst>
      <p:ext uri="{BB962C8B-B14F-4D97-AF65-F5344CB8AC3E}">
        <p14:creationId xmlns:p14="http://schemas.microsoft.com/office/powerpoint/2010/main" val="1907083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4F03C4-D5E1-7440-B89F-017CC017636C}"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56540F-6F6F-544F-A4AF-861EC27544F7}" type="slidenum">
              <a:rPr lang="en-US" smtClean="0"/>
              <a:t>‹#›</a:t>
            </a:fld>
            <a:endParaRPr lang="en-US"/>
          </a:p>
        </p:txBody>
      </p:sp>
    </p:spTree>
    <p:extLst>
      <p:ext uri="{BB962C8B-B14F-4D97-AF65-F5344CB8AC3E}">
        <p14:creationId xmlns:p14="http://schemas.microsoft.com/office/powerpoint/2010/main" val="3118422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4F03C4-D5E1-7440-B89F-017CC017636C}"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56540F-6F6F-544F-A4AF-861EC27544F7}" type="slidenum">
              <a:rPr lang="en-US" smtClean="0"/>
              <a:t>‹#›</a:t>
            </a:fld>
            <a:endParaRPr lang="en-US"/>
          </a:p>
        </p:txBody>
      </p:sp>
    </p:spTree>
    <p:extLst>
      <p:ext uri="{BB962C8B-B14F-4D97-AF65-F5344CB8AC3E}">
        <p14:creationId xmlns:p14="http://schemas.microsoft.com/office/powerpoint/2010/main" val="217749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4995864" y="1092202"/>
            <a:ext cx="4319852" cy="5378061"/>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66" name="Title Text"/>
          <p:cNvSpPr txBox="1">
            <a:spLocks noGrp="1"/>
          </p:cNvSpPr>
          <p:nvPr>
            <p:ph type="title"/>
          </p:nvPr>
        </p:nvSpPr>
        <p:spPr>
          <a:xfrm>
            <a:off x="538162" y="501650"/>
            <a:ext cx="8072438" cy="1104900"/>
          </a:xfrm>
          <a:prstGeom prst="rect">
            <a:avLst/>
          </a:prstGeom>
        </p:spPr>
        <p:txBody>
          <a:bodyPr/>
          <a:lstStyle/>
          <a:p>
            <a:r>
              <a:t>Title Text</a:t>
            </a:r>
          </a:p>
        </p:txBody>
      </p:sp>
      <p:sp>
        <p:nvSpPr>
          <p:cNvPr id="67" name="Body Level One…"/>
          <p:cNvSpPr txBox="1">
            <a:spLocks noGrp="1"/>
          </p:cNvSpPr>
          <p:nvPr>
            <p:ph type="body" sz="half" idx="1"/>
          </p:nvPr>
        </p:nvSpPr>
        <p:spPr>
          <a:xfrm>
            <a:off x="533400" y="1651000"/>
            <a:ext cx="3790950" cy="4699000"/>
          </a:xfrm>
          <a:prstGeom prst="rect">
            <a:avLst/>
          </a:prstGeom>
        </p:spPr>
        <p:txBody>
          <a:bodyPr/>
          <a:lstStyle>
            <a:lvl1pPr marL="171450" indent="-171450">
              <a:spcBef>
                <a:spcPts val="1688"/>
              </a:spcBef>
              <a:defRPr sz="1425"/>
            </a:lvl1pPr>
            <a:lvl2pPr marL="342900" indent="-171450">
              <a:spcBef>
                <a:spcPts val="1688"/>
              </a:spcBef>
              <a:defRPr sz="1425"/>
            </a:lvl2pPr>
            <a:lvl3pPr marL="514350" indent="-171450">
              <a:spcBef>
                <a:spcPts val="1688"/>
              </a:spcBef>
              <a:defRPr sz="1425"/>
            </a:lvl3pPr>
            <a:lvl4pPr marL="685800" indent="-171450">
              <a:spcBef>
                <a:spcPts val="1688"/>
              </a:spcBef>
              <a:defRPr sz="1425"/>
            </a:lvl4pPr>
            <a:lvl5pPr marL="857250" indent="-171450">
              <a:spcBef>
                <a:spcPts val="1688"/>
              </a:spcBef>
              <a:defRPr sz="1425"/>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extLst>
      <p:ext uri="{BB962C8B-B14F-4D97-AF65-F5344CB8AC3E}">
        <p14:creationId xmlns:p14="http://schemas.microsoft.com/office/powerpoint/2010/main" val="5635861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724026" y="88900"/>
            <a:ext cx="5692677" cy="5062792"/>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21" name="Title Text"/>
          <p:cNvSpPr txBox="1">
            <a:spLocks noGrp="1"/>
          </p:cNvSpPr>
          <p:nvPr>
            <p:ph type="title"/>
          </p:nvPr>
        </p:nvSpPr>
        <p:spPr>
          <a:xfrm>
            <a:off x="538162" y="4838700"/>
            <a:ext cx="8072438" cy="762000"/>
          </a:xfrm>
          <a:prstGeom prst="rect">
            <a:avLst/>
          </a:prstGeom>
        </p:spPr>
        <p:txBody>
          <a:bodyPr anchor="b"/>
          <a:lstStyle/>
          <a:p>
            <a:r>
              <a:t>Title Text</a:t>
            </a:r>
          </a:p>
        </p:txBody>
      </p:sp>
      <p:sp>
        <p:nvSpPr>
          <p:cNvPr id="22" name="Body Level One…"/>
          <p:cNvSpPr txBox="1">
            <a:spLocks noGrp="1"/>
          </p:cNvSpPr>
          <p:nvPr>
            <p:ph type="body" sz="quarter" idx="1"/>
          </p:nvPr>
        </p:nvSpPr>
        <p:spPr>
          <a:xfrm>
            <a:off x="538162" y="5715000"/>
            <a:ext cx="8072438" cy="641350"/>
          </a:xfrm>
          <a:prstGeom prst="rect">
            <a:avLst/>
          </a:prstGeom>
        </p:spPr>
        <p:txBody>
          <a:bodyPr anchor="t"/>
          <a:lstStyle>
            <a:lvl1pPr marL="0" indent="0" algn="ctr">
              <a:spcBef>
                <a:spcPts val="0"/>
              </a:spcBef>
              <a:buSzTx/>
              <a:buNone/>
              <a:defRPr sz="1200">
                <a:solidFill>
                  <a:srgbClr val="FFFFFF"/>
                </a:solidFill>
              </a:defRPr>
            </a:lvl1pPr>
            <a:lvl2pPr marL="0" indent="85725" algn="ctr">
              <a:spcBef>
                <a:spcPts val="0"/>
              </a:spcBef>
              <a:buSzTx/>
              <a:buNone/>
              <a:defRPr sz="1200">
                <a:solidFill>
                  <a:srgbClr val="FFFFFF"/>
                </a:solidFill>
              </a:defRPr>
            </a:lvl2pPr>
            <a:lvl3pPr marL="0" indent="171450" algn="ctr">
              <a:spcBef>
                <a:spcPts val="0"/>
              </a:spcBef>
              <a:buSzTx/>
              <a:buNone/>
              <a:defRPr sz="1200">
                <a:solidFill>
                  <a:srgbClr val="FFFFFF"/>
                </a:solidFill>
              </a:defRPr>
            </a:lvl3pPr>
            <a:lvl4pPr marL="0" indent="257175" algn="ctr">
              <a:spcBef>
                <a:spcPts val="0"/>
              </a:spcBef>
              <a:buSzTx/>
              <a:buNone/>
              <a:defRPr sz="1200">
                <a:solidFill>
                  <a:srgbClr val="FFFFFF"/>
                </a:solidFill>
              </a:defRPr>
            </a:lvl4pPr>
            <a:lvl5pPr marL="0" indent="342900" algn="ctr">
              <a:spcBef>
                <a:spcPts val="0"/>
              </a:spcBef>
              <a:buSzTx/>
              <a:buNone/>
              <a:defRPr sz="1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4483220" y="6502400"/>
            <a:ext cx="243656" cy="241092"/>
          </a:xfrm>
          <a:prstGeom prst="rect">
            <a:avLst/>
          </a:prstGeom>
        </p:spPr>
        <p:txBody>
          <a:bodyPr anchor="t"/>
          <a:lstStyle/>
          <a:p>
            <a:pPr>
              <a:defRPr>
                <a:effectLst/>
              </a:defRPr>
            </a:pPr>
            <a:fld id="{86CB4B4D-7CA3-9044-876B-883B54F8677D}" type="slidenum">
              <a:t>‹#›</a:t>
            </a:fld>
            <a:endParaRPr/>
          </a:p>
        </p:txBody>
      </p:sp>
    </p:spTree>
    <p:extLst>
      <p:ext uri="{BB962C8B-B14F-4D97-AF65-F5344CB8AC3E}">
        <p14:creationId xmlns:p14="http://schemas.microsoft.com/office/powerpoint/2010/main" val="167102754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5024438" y="298450"/>
            <a:ext cx="4886325" cy="6083300"/>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39" name="Title Text"/>
          <p:cNvSpPr txBox="1">
            <a:spLocks noGrp="1"/>
          </p:cNvSpPr>
          <p:nvPr>
            <p:ph type="title"/>
          </p:nvPr>
        </p:nvSpPr>
        <p:spPr>
          <a:xfrm>
            <a:off x="538163" y="292100"/>
            <a:ext cx="4038600" cy="3232150"/>
          </a:xfrm>
          <a:prstGeom prst="rect">
            <a:avLst/>
          </a:prstGeom>
        </p:spPr>
        <p:txBody>
          <a:bodyPr anchor="b"/>
          <a:lstStyle>
            <a:lvl1pPr>
              <a:defRPr sz="2700"/>
            </a:lvl1pPr>
          </a:lstStyle>
          <a:p>
            <a:r>
              <a:t>Title Text</a:t>
            </a:r>
          </a:p>
        </p:txBody>
      </p:sp>
      <p:sp>
        <p:nvSpPr>
          <p:cNvPr id="40" name="Body Level One…"/>
          <p:cNvSpPr txBox="1">
            <a:spLocks noGrp="1"/>
          </p:cNvSpPr>
          <p:nvPr>
            <p:ph type="body" sz="quarter" idx="1"/>
          </p:nvPr>
        </p:nvSpPr>
        <p:spPr>
          <a:xfrm>
            <a:off x="538163" y="3689350"/>
            <a:ext cx="4038600" cy="2679700"/>
          </a:xfrm>
          <a:prstGeom prst="rect">
            <a:avLst/>
          </a:prstGeom>
        </p:spPr>
        <p:txBody>
          <a:bodyPr anchor="t"/>
          <a:lstStyle>
            <a:lvl1pPr marL="0" indent="0" algn="ctr">
              <a:spcBef>
                <a:spcPts val="0"/>
              </a:spcBef>
              <a:buSzTx/>
              <a:buNone/>
              <a:defRPr sz="1200">
                <a:solidFill>
                  <a:srgbClr val="FFFFFF"/>
                </a:solidFill>
              </a:defRPr>
            </a:lvl1pPr>
            <a:lvl2pPr marL="0" indent="85725" algn="ctr">
              <a:spcBef>
                <a:spcPts val="0"/>
              </a:spcBef>
              <a:buSzTx/>
              <a:buNone/>
              <a:defRPr sz="1200">
                <a:solidFill>
                  <a:srgbClr val="FFFFFF"/>
                </a:solidFill>
              </a:defRPr>
            </a:lvl2pPr>
            <a:lvl3pPr marL="0" indent="171450" algn="ctr">
              <a:spcBef>
                <a:spcPts val="0"/>
              </a:spcBef>
              <a:buSzTx/>
              <a:buNone/>
              <a:defRPr sz="1200">
                <a:solidFill>
                  <a:srgbClr val="FFFFFF"/>
                </a:solidFill>
              </a:defRPr>
            </a:lvl3pPr>
            <a:lvl4pPr marL="0" indent="257175" algn="ctr">
              <a:spcBef>
                <a:spcPts val="0"/>
              </a:spcBef>
              <a:buSzTx/>
              <a:buNone/>
              <a:defRPr sz="1200">
                <a:solidFill>
                  <a:srgbClr val="FFFFFF"/>
                </a:solidFill>
              </a:defRPr>
            </a:lvl4pPr>
            <a:lvl5pPr marL="0" indent="342900" algn="ctr">
              <a:spcBef>
                <a:spcPts val="0"/>
              </a:spcBef>
              <a:buSzTx/>
              <a:buNone/>
              <a:defRPr sz="1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xfrm>
            <a:off x="4483220" y="6505277"/>
            <a:ext cx="243656" cy="241092"/>
          </a:xfrm>
          <a:prstGeom prst="rect">
            <a:avLst/>
          </a:prstGeom>
        </p:spPr>
        <p:txBody>
          <a:bodyPr anchor="t"/>
          <a:lstStyle/>
          <a:p>
            <a:pPr>
              <a:defRPr>
                <a:effectLst/>
              </a:defRPr>
            </a:pPr>
            <a:fld id="{86CB4B4D-7CA3-9044-876B-883B54F8677D}" type="slidenum">
              <a:t>‹#›</a:t>
            </a:fld>
            <a:endParaRPr/>
          </a:p>
        </p:txBody>
      </p:sp>
    </p:spTree>
    <p:extLst>
      <p:ext uri="{BB962C8B-B14F-4D97-AF65-F5344CB8AC3E}">
        <p14:creationId xmlns:p14="http://schemas.microsoft.com/office/powerpoint/2010/main" val="168290662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xfrm>
            <a:off x="538162" y="1949450"/>
            <a:ext cx="8072438" cy="40259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extLst>
      <p:ext uri="{BB962C8B-B14F-4D97-AF65-F5344CB8AC3E}">
        <p14:creationId xmlns:p14="http://schemas.microsoft.com/office/powerpoint/2010/main" val="292409878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extLst>
      <p:ext uri="{BB962C8B-B14F-4D97-AF65-F5344CB8AC3E}">
        <p14:creationId xmlns:p14="http://schemas.microsoft.com/office/powerpoint/2010/main" val="121947800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5200650" y="3187702"/>
            <a:ext cx="3448050" cy="3285091"/>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84" name="Image"/>
          <p:cNvSpPr>
            <a:spLocks noGrp="1"/>
          </p:cNvSpPr>
          <p:nvPr>
            <p:ph type="pic" sz="half" idx="14"/>
          </p:nvPr>
        </p:nvSpPr>
        <p:spPr>
          <a:xfrm>
            <a:off x="5081588" y="-209550"/>
            <a:ext cx="3567113" cy="4756150"/>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85" name="Image"/>
          <p:cNvSpPr>
            <a:spLocks noGrp="1"/>
          </p:cNvSpPr>
          <p:nvPr>
            <p:ph type="pic" idx="15"/>
          </p:nvPr>
        </p:nvSpPr>
        <p:spPr>
          <a:xfrm>
            <a:off x="504826" y="298450"/>
            <a:ext cx="4886325" cy="6083300"/>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extLst>
      <p:ext uri="{BB962C8B-B14F-4D97-AF65-F5344CB8AC3E}">
        <p14:creationId xmlns:p14="http://schemas.microsoft.com/office/powerpoint/2010/main" val="13164038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895351" y="4489450"/>
            <a:ext cx="7358063" cy="292556"/>
          </a:xfrm>
          <a:prstGeom prst="rect">
            <a:avLst/>
          </a:prstGeom>
        </p:spPr>
        <p:txBody>
          <a:bodyPr anchor="t">
            <a:spAutoFit/>
          </a:bodyPr>
          <a:lstStyle>
            <a:lvl1pPr marL="0" indent="0" algn="ctr">
              <a:lnSpc>
                <a:spcPct val="110000"/>
              </a:lnSpc>
              <a:spcBef>
                <a:spcPts val="0"/>
              </a:spcBef>
              <a:buSzTx/>
              <a:buNone/>
              <a:defRPr sz="1200" b="1" i="1">
                <a:solidFill>
                  <a:srgbClr val="FFFFFF"/>
                </a:solidFill>
                <a:latin typeface="+mn-lt"/>
                <a:ea typeface="+mn-ea"/>
                <a:cs typeface="+mn-cs"/>
                <a:sym typeface="Helvetica Neue"/>
              </a:defRPr>
            </a:lvl1pPr>
          </a:lstStyle>
          <a:p>
            <a:r>
              <a:t>–Johnny Appleseed</a:t>
            </a:r>
          </a:p>
        </p:txBody>
      </p:sp>
      <p:sp>
        <p:nvSpPr>
          <p:cNvPr id="94" name="“Type a quote here.”"/>
          <p:cNvSpPr txBox="1">
            <a:spLocks noGrp="1"/>
          </p:cNvSpPr>
          <p:nvPr>
            <p:ph type="body" sz="quarter" idx="14"/>
          </p:nvPr>
        </p:nvSpPr>
        <p:spPr>
          <a:xfrm>
            <a:off x="895351" y="3053487"/>
            <a:ext cx="7358063" cy="395429"/>
          </a:xfrm>
          <a:prstGeom prst="rect">
            <a:avLst/>
          </a:prstGeom>
        </p:spPr>
        <p:txBody>
          <a:bodyPr>
            <a:spAutoFit/>
          </a:bodyPr>
          <a:lstStyle>
            <a:lvl1pPr marL="0" indent="0" algn="ctr">
              <a:lnSpc>
                <a:spcPct val="110000"/>
              </a:lnSpc>
              <a:spcBef>
                <a:spcPts val="0"/>
              </a:spcBef>
              <a:buSzTx/>
              <a:buNone/>
              <a:defRPr sz="1875" b="1">
                <a:solidFill>
                  <a:srgbClr val="FFFFFF"/>
                </a:solidFill>
                <a:effectLst>
                  <a:outerShdw blurRad="50800" dist="25400" dir="5400000" rotWithShape="0">
                    <a:srgbClr val="020202"/>
                  </a:outerShdw>
                </a:effectLst>
                <a:latin typeface="+mn-lt"/>
                <a:ea typeface="+mn-ea"/>
                <a:cs typeface="+mn-cs"/>
                <a:sym typeface="Helvetica Neue"/>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extLst>
      <p:ext uri="{BB962C8B-B14F-4D97-AF65-F5344CB8AC3E}">
        <p14:creationId xmlns:p14="http://schemas.microsoft.com/office/powerpoint/2010/main" val="35663082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23812" y="-635000"/>
            <a:ext cx="9191624" cy="8174588"/>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extLst>
      <p:ext uri="{BB962C8B-B14F-4D97-AF65-F5344CB8AC3E}">
        <p14:creationId xmlns:p14="http://schemas.microsoft.com/office/powerpoint/2010/main" val="379598033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4F03C4-D5E1-7440-B89F-017CC017636C}"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56540F-6F6F-544F-A4AF-861EC27544F7}" type="slidenum">
              <a:rPr lang="en-US" smtClean="0"/>
              <a:t>‹#›</a:t>
            </a:fld>
            <a:endParaRPr lang="en-US"/>
          </a:p>
        </p:txBody>
      </p:sp>
    </p:spTree>
    <p:extLst>
      <p:ext uri="{BB962C8B-B14F-4D97-AF65-F5344CB8AC3E}">
        <p14:creationId xmlns:p14="http://schemas.microsoft.com/office/powerpoint/2010/main" val="1092942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_1 Column Slide">
    <p:bg>
      <p:bgPr>
        <a:solidFill>
          <a:srgbClr val="FFFFFF"/>
        </a:solidFill>
        <a:effectLst/>
      </p:bgPr>
    </p:bg>
    <p:spTree>
      <p:nvGrpSpPr>
        <p:cNvPr id="1" name=""/>
        <p:cNvGrpSpPr/>
        <p:nvPr/>
      </p:nvGrpSpPr>
      <p:grpSpPr>
        <a:xfrm>
          <a:off x="0" y="0"/>
          <a:ext cx="0" cy="0"/>
          <a:chOff x="0" y="0"/>
          <a:chExt cx="0" cy="0"/>
        </a:xfrm>
      </p:grpSpPr>
      <p:sp>
        <p:nvSpPr>
          <p:cNvPr id="143" name="Slide Number"/>
          <p:cNvSpPr txBox="1">
            <a:spLocks noGrp="1"/>
          </p:cNvSpPr>
          <p:nvPr>
            <p:ph type="sldNum" sz="quarter" idx="2"/>
          </p:nvPr>
        </p:nvSpPr>
        <p:spPr>
          <a:xfrm>
            <a:off x="313198" y="6387569"/>
            <a:ext cx="126445" cy="104452"/>
          </a:xfrm>
          <a:prstGeom prst="rect">
            <a:avLst/>
          </a:prstGeom>
        </p:spPr>
        <p:txBody>
          <a:bodyPr lIns="0" tIns="0" rIns="0" bIns="0"/>
          <a:lstStyle>
            <a:lvl1pPr algn="l" defTabSz="342900">
              <a:lnSpc>
                <a:spcPts val="750"/>
              </a:lnSpc>
              <a:defRPr spc="-38">
                <a:solidFill>
                  <a:srgbClr val="128CAB"/>
                </a:solidFill>
                <a:latin typeface="Gill Sans MT"/>
                <a:ea typeface="Gill Sans MT"/>
                <a:cs typeface="Gill Sans MT"/>
                <a:sym typeface="Gill Sans MT"/>
              </a:defRPr>
            </a:lvl1pPr>
          </a:lstStyle>
          <a:p>
            <a:pPr>
              <a:defRPr>
                <a:effectLst/>
              </a:defRPr>
            </a:pPr>
            <a:fld id="{86CB4B4D-7CA3-9044-876B-883B54F8677D}" type="slidenum">
              <a:t>‹#›</a:t>
            </a:fld>
            <a:endParaRPr/>
          </a:p>
        </p:txBody>
      </p:sp>
      <p:sp>
        <p:nvSpPr>
          <p:cNvPr id="144" name="TextBox 5"/>
          <p:cNvSpPr txBox="1"/>
          <p:nvPr/>
        </p:nvSpPr>
        <p:spPr>
          <a:xfrm>
            <a:off x="-1366719" y="423333"/>
            <a:ext cx="1371482" cy="230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34290" bIns="34290">
            <a:spAutoFit/>
          </a:bodyPr>
          <a:lstStyle>
            <a:lvl1pPr algn="r" defTabSz="914362">
              <a:defRPr sz="2800">
                <a:solidFill>
                  <a:srgbClr val="414444"/>
                </a:solidFill>
                <a:latin typeface="Gill Sans MT"/>
                <a:ea typeface="Gill Sans MT"/>
                <a:cs typeface="Gill Sans MT"/>
                <a:sym typeface="Gill Sans MT"/>
              </a:defRPr>
            </a:lvl1pPr>
          </a:lstStyle>
          <a:p>
            <a:pPr>
              <a:defRPr>
                <a:effectLst/>
              </a:defRPr>
            </a:pPr>
            <a:r>
              <a:rPr sz="1050"/>
              <a:t>Title 40pt Title Case</a:t>
            </a:r>
          </a:p>
        </p:txBody>
      </p:sp>
      <p:sp>
        <p:nvSpPr>
          <p:cNvPr id="145" name="TextBox 9"/>
          <p:cNvSpPr txBox="1"/>
          <p:nvPr/>
        </p:nvSpPr>
        <p:spPr>
          <a:xfrm>
            <a:off x="-1658793" y="1484784"/>
            <a:ext cx="1663556" cy="230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34290" bIns="34290">
            <a:spAutoFit/>
          </a:bodyPr>
          <a:lstStyle>
            <a:lvl1pPr algn="r" defTabSz="914362">
              <a:defRPr sz="2800">
                <a:solidFill>
                  <a:srgbClr val="414444"/>
                </a:solidFill>
                <a:latin typeface="Gill Sans MT"/>
                <a:ea typeface="Gill Sans MT"/>
                <a:cs typeface="Gill Sans MT"/>
                <a:sym typeface="Gill Sans MT"/>
              </a:defRPr>
            </a:lvl1pPr>
          </a:lstStyle>
          <a:p>
            <a:pPr>
              <a:defRPr>
                <a:effectLst/>
              </a:defRPr>
            </a:pPr>
            <a:r>
              <a:rPr sz="1050"/>
              <a:t>Bullets 24pt sentence case</a:t>
            </a:r>
          </a:p>
        </p:txBody>
      </p:sp>
      <p:sp>
        <p:nvSpPr>
          <p:cNvPr id="146" name="TextBox 10"/>
          <p:cNvSpPr txBox="1"/>
          <p:nvPr/>
        </p:nvSpPr>
        <p:spPr>
          <a:xfrm>
            <a:off x="-1836578" y="1806682"/>
            <a:ext cx="1841340" cy="230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34290" bIns="34290">
            <a:spAutoFit/>
          </a:bodyPr>
          <a:lstStyle>
            <a:lvl1pPr algn="r" defTabSz="914362">
              <a:defRPr sz="2800">
                <a:solidFill>
                  <a:srgbClr val="414444"/>
                </a:solidFill>
                <a:latin typeface="Gill Sans MT"/>
                <a:ea typeface="Gill Sans MT"/>
                <a:cs typeface="Gill Sans MT"/>
                <a:sym typeface="Gill Sans MT"/>
              </a:defRPr>
            </a:lvl1pPr>
          </a:lstStyle>
          <a:p>
            <a:pPr>
              <a:defRPr>
                <a:effectLst/>
              </a:defRPr>
            </a:pPr>
            <a:r>
              <a:rPr sz="1050"/>
              <a:t>Sub-bullets 20pt sentence case</a:t>
            </a:r>
          </a:p>
        </p:txBody>
      </p:sp>
      <p:pic>
        <p:nvPicPr>
          <p:cNvPr id="147" name="Picture 11" descr="Picture 11"/>
          <p:cNvPicPr>
            <a:picLocks noChangeAspect="1"/>
          </p:cNvPicPr>
          <p:nvPr/>
        </p:nvPicPr>
        <p:blipFill>
          <a:blip r:embed="rId2"/>
          <a:stretch>
            <a:fillRect/>
          </a:stretch>
        </p:blipFill>
        <p:spPr>
          <a:xfrm>
            <a:off x="8369506" y="6278355"/>
            <a:ext cx="684008" cy="460524"/>
          </a:xfrm>
          <a:prstGeom prst="rect">
            <a:avLst/>
          </a:prstGeom>
          <a:ln w="12700">
            <a:miter lim="400000"/>
          </a:ln>
        </p:spPr>
      </p:pic>
      <p:sp>
        <p:nvSpPr>
          <p:cNvPr id="148" name="Footer Placeholder 4"/>
          <p:cNvSpPr txBox="1"/>
          <p:nvPr/>
        </p:nvSpPr>
        <p:spPr>
          <a:xfrm>
            <a:off x="622876" y="6423528"/>
            <a:ext cx="2894847" cy="3096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l" defTabSz="342900">
              <a:lnSpc>
                <a:spcPts val="750"/>
              </a:lnSpc>
              <a:defRPr sz="2400" spc="-100">
                <a:solidFill>
                  <a:srgbClr val="000000"/>
                </a:solidFill>
                <a:effectLst/>
                <a:latin typeface="Gill Sans MT"/>
                <a:ea typeface="Gill Sans MT"/>
                <a:cs typeface="Gill Sans MT"/>
                <a:sym typeface="Gill Sans MT"/>
              </a:defRPr>
            </a:pPr>
            <a:r>
              <a:rPr sz="900"/>
              <a:t>© Micro:bit Educational Foundation 2018</a:t>
            </a:r>
            <a:br>
              <a:rPr sz="900"/>
            </a:br>
            <a:endParaRPr sz="900"/>
          </a:p>
          <a:p>
            <a:pPr algn="l" defTabSz="342900">
              <a:lnSpc>
                <a:spcPts val="750"/>
              </a:lnSpc>
              <a:defRPr sz="2400" spc="-100">
                <a:solidFill>
                  <a:srgbClr val="000000"/>
                </a:solidFill>
                <a:effectLst/>
                <a:latin typeface="Gill Sans MT"/>
                <a:ea typeface="Gill Sans MT"/>
                <a:cs typeface="Gill Sans MT"/>
                <a:sym typeface="Gill Sans MT"/>
              </a:defRPr>
            </a:pPr>
            <a:r>
              <a:rPr sz="900"/>
              <a:t>@microbit_edu	                  @HalSpeed</a:t>
            </a:r>
          </a:p>
        </p:txBody>
      </p:sp>
      <p:sp>
        <p:nvSpPr>
          <p:cNvPr id="149" name="Title Text"/>
          <p:cNvSpPr txBox="1">
            <a:spLocks noGrp="1"/>
          </p:cNvSpPr>
          <p:nvPr>
            <p:ph type="title"/>
          </p:nvPr>
        </p:nvSpPr>
        <p:spPr>
          <a:xfrm>
            <a:off x="623072" y="358344"/>
            <a:ext cx="7599822" cy="558487"/>
          </a:xfrm>
          <a:prstGeom prst="rect">
            <a:avLst/>
          </a:prstGeom>
        </p:spPr>
        <p:txBody>
          <a:bodyPr lIns="0" tIns="0" rIns="0" bIns="0" anchor="t"/>
          <a:lstStyle>
            <a:lvl1pPr algn="l" defTabSz="453415">
              <a:lnSpc>
                <a:spcPts val="3150"/>
              </a:lnSpc>
              <a:defRPr sz="3000" b="0">
                <a:solidFill>
                  <a:srgbClr val="128CAB"/>
                </a:solidFill>
                <a:latin typeface="Gill Sans MT"/>
                <a:ea typeface="Gill Sans MT"/>
                <a:cs typeface="Gill Sans MT"/>
                <a:sym typeface="Gill Sans MT"/>
              </a:defRPr>
            </a:lvl1pPr>
          </a:lstStyle>
          <a:p>
            <a:pPr>
              <a:defRPr>
                <a:effectLst/>
              </a:defRPr>
            </a:pPr>
            <a:r>
              <a:t>Title Text</a:t>
            </a:r>
          </a:p>
        </p:txBody>
      </p:sp>
      <p:sp>
        <p:nvSpPr>
          <p:cNvPr id="150" name="Body Level One…"/>
          <p:cNvSpPr txBox="1">
            <a:spLocks noGrp="1"/>
          </p:cNvSpPr>
          <p:nvPr>
            <p:ph type="body" idx="1"/>
          </p:nvPr>
        </p:nvSpPr>
        <p:spPr>
          <a:xfrm>
            <a:off x="617950" y="1435101"/>
            <a:ext cx="7596798" cy="4564985"/>
          </a:xfrm>
          <a:prstGeom prst="rect">
            <a:avLst/>
          </a:prstGeom>
        </p:spPr>
        <p:txBody>
          <a:bodyPr lIns="0" tIns="0" rIns="0" bIns="0" anchor="t"/>
          <a:lstStyle>
            <a:lvl1pPr marL="179953" indent="-179953" defTabSz="453415">
              <a:spcBef>
                <a:spcPts val="300"/>
              </a:spcBef>
              <a:buClr>
                <a:srgbClr val="128CAB"/>
              </a:buClr>
              <a:buSzPct val="76000"/>
              <a:buChar char="▪"/>
              <a:defRPr sz="1800">
                <a:solidFill>
                  <a:srgbClr val="000000"/>
                </a:solidFill>
                <a:latin typeface="Gill Sans MT"/>
                <a:ea typeface="Gill Sans MT"/>
                <a:cs typeface="Gill Sans MT"/>
                <a:sym typeface="Gill Sans MT"/>
              </a:defRPr>
            </a:lvl1pPr>
            <a:lvl2pPr marL="305920" indent="-215943" defTabSz="453415">
              <a:spcBef>
                <a:spcPts val="300"/>
              </a:spcBef>
              <a:buClr>
                <a:srgbClr val="128CAB"/>
              </a:buClr>
              <a:buSzPct val="76000"/>
              <a:buChar char="▪"/>
              <a:defRPr sz="1800">
                <a:solidFill>
                  <a:srgbClr val="000000"/>
                </a:solidFill>
                <a:latin typeface="Gill Sans MT"/>
                <a:ea typeface="Gill Sans MT"/>
                <a:cs typeface="Gill Sans MT"/>
                <a:sym typeface="Gill Sans MT"/>
              </a:defRPr>
            </a:lvl2pPr>
            <a:lvl3pPr marL="395897" indent="-215943" defTabSz="453415">
              <a:spcBef>
                <a:spcPts val="300"/>
              </a:spcBef>
              <a:buClr>
                <a:srgbClr val="128CAB"/>
              </a:buClr>
              <a:buSzPct val="76000"/>
              <a:buChar char="▪"/>
              <a:defRPr sz="1800">
                <a:solidFill>
                  <a:srgbClr val="000000"/>
                </a:solidFill>
                <a:latin typeface="Gill Sans MT"/>
                <a:ea typeface="Gill Sans MT"/>
                <a:cs typeface="Gill Sans MT"/>
                <a:sym typeface="Gill Sans MT"/>
              </a:defRPr>
            </a:lvl3pPr>
            <a:lvl4pPr marL="485894" indent="-215952" defTabSz="453415">
              <a:spcBef>
                <a:spcPts val="300"/>
              </a:spcBef>
              <a:buClr>
                <a:srgbClr val="128CAB"/>
              </a:buClr>
              <a:buSzPct val="76000"/>
              <a:buChar char="▪"/>
              <a:defRPr sz="1800">
                <a:solidFill>
                  <a:srgbClr val="000000"/>
                </a:solidFill>
                <a:latin typeface="Gill Sans MT"/>
                <a:ea typeface="Gill Sans MT"/>
                <a:cs typeface="Gill Sans MT"/>
                <a:sym typeface="Gill Sans MT"/>
              </a:defRPr>
            </a:lvl4pPr>
            <a:lvl5pPr marL="133420" indent="-133420" defTabSz="453415">
              <a:spcBef>
                <a:spcPts val="300"/>
              </a:spcBef>
              <a:buClr>
                <a:srgbClr val="128CAB"/>
              </a:buClr>
              <a:buSzPct val="76000"/>
              <a:buFont typeface="Wingdings"/>
              <a:buAutoNum type="arabicPeriod"/>
              <a:defRPr sz="1800">
                <a:solidFill>
                  <a:srgbClr val="000000"/>
                </a:solidFill>
                <a:latin typeface="Gill Sans MT"/>
                <a:ea typeface="Gill Sans MT"/>
                <a:cs typeface="Gill Sans MT"/>
                <a:sym typeface="Gill Sans MT"/>
              </a:defRPr>
            </a:lvl5pPr>
          </a:lstStyle>
          <a:p>
            <a:pPr>
              <a:defRPr>
                <a:effectLst/>
              </a:defRPr>
            </a:pPr>
            <a:r>
              <a:t>Body Level One</a:t>
            </a:r>
          </a:p>
          <a:p>
            <a:pPr lvl="1">
              <a:defRPr>
                <a:effectLst/>
              </a:defRPr>
            </a:pPr>
            <a:r>
              <a:t>Body Level Two</a:t>
            </a:r>
          </a:p>
          <a:p>
            <a:pPr lvl="2">
              <a:defRPr>
                <a:effectLst/>
              </a:defRPr>
            </a:pPr>
            <a:r>
              <a:t>Body Level Three</a:t>
            </a:r>
          </a:p>
          <a:p>
            <a:pPr lvl="3">
              <a:defRPr>
                <a:effectLst/>
              </a:defRPr>
            </a:pPr>
            <a:r>
              <a:t>Body Level Four</a:t>
            </a:r>
          </a:p>
          <a:p>
            <a:pPr lvl="4">
              <a:defRPr>
                <a:effectLst/>
              </a:defRPr>
            </a:pPr>
            <a:r>
              <a:t>Body Level Five</a:t>
            </a:r>
          </a:p>
        </p:txBody>
      </p:sp>
    </p:spTree>
    <p:extLst>
      <p:ext uri="{BB962C8B-B14F-4D97-AF65-F5344CB8AC3E}">
        <p14:creationId xmlns:p14="http://schemas.microsoft.com/office/powerpoint/2010/main" val="5282846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1_Title &amp; Bullets">
    <p:bg>
      <p:bgPr>
        <a:solidFill>
          <a:srgbClr val="000000"/>
        </a:solidFill>
        <a:effectLst/>
      </p:bgPr>
    </p:bg>
    <p:spTree>
      <p:nvGrpSpPr>
        <p:cNvPr id="1" name=""/>
        <p:cNvGrpSpPr/>
        <p:nvPr/>
      </p:nvGrpSpPr>
      <p:grpSpPr>
        <a:xfrm>
          <a:off x="0" y="0"/>
          <a:ext cx="0" cy="0"/>
          <a:chOff x="0" y="0"/>
          <a:chExt cx="0" cy="0"/>
        </a:xfrm>
      </p:grpSpPr>
      <p:sp>
        <p:nvSpPr>
          <p:cNvPr id="171" name="Title Text"/>
          <p:cNvSpPr txBox="1">
            <a:spLocks noGrp="1"/>
          </p:cNvSpPr>
          <p:nvPr>
            <p:ph type="title"/>
          </p:nvPr>
        </p:nvSpPr>
        <p:spPr>
          <a:xfrm>
            <a:off x="1645296" y="178594"/>
            <a:ext cx="5853410" cy="1518048"/>
          </a:xfrm>
          <a:prstGeom prst="rect">
            <a:avLst/>
          </a:prstGeom>
        </p:spPr>
        <p:txBody>
          <a:bodyPr lIns="71437" tIns="71437" rIns="71437" bIns="71437"/>
          <a:lstStyle>
            <a:lvl1pPr defTabSz="308074">
              <a:defRPr sz="4200" b="0">
                <a:latin typeface="Helvetica Light"/>
                <a:ea typeface="Helvetica Light"/>
                <a:cs typeface="Helvetica Light"/>
                <a:sym typeface="Helvetica Light"/>
              </a:defRPr>
            </a:lvl1pPr>
          </a:lstStyle>
          <a:p>
            <a:pPr>
              <a:defRPr>
                <a:effectLst/>
              </a:defRPr>
            </a:pPr>
            <a:r>
              <a:t>Title Text</a:t>
            </a:r>
          </a:p>
        </p:txBody>
      </p:sp>
      <p:sp>
        <p:nvSpPr>
          <p:cNvPr id="172" name="Body Level One…"/>
          <p:cNvSpPr txBox="1">
            <a:spLocks noGrp="1"/>
          </p:cNvSpPr>
          <p:nvPr>
            <p:ph type="body" idx="1"/>
          </p:nvPr>
        </p:nvSpPr>
        <p:spPr>
          <a:xfrm>
            <a:off x="1645296" y="1821656"/>
            <a:ext cx="5853410" cy="4420196"/>
          </a:xfrm>
          <a:prstGeom prst="rect">
            <a:avLst/>
          </a:prstGeom>
        </p:spPr>
        <p:txBody>
          <a:bodyPr lIns="71437" tIns="71437" rIns="71437" bIns="71437"/>
          <a:lstStyle>
            <a:lvl1pPr marL="228099" indent="-228099" defTabSz="308074">
              <a:defRPr sz="1950">
                <a:solidFill>
                  <a:srgbClr val="FFFFFF"/>
                </a:solidFill>
                <a:latin typeface="Helvetica Light"/>
                <a:ea typeface="Helvetica Light"/>
                <a:cs typeface="Helvetica Light"/>
                <a:sym typeface="Helvetica Light"/>
              </a:defRPr>
            </a:lvl1pPr>
            <a:lvl2pPr marL="394786" indent="-228099" defTabSz="308074">
              <a:defRPr sz="1950">
                <a:solidFill>
                  <a:srgbClr val="FFFFFF"/>
                </a:solidFill>
                <a:latin typeface="Helvetica Light"/>
                <a:ea typeface="Helvetica Light"/>
                <a:cs typeface="Helvetica Light"/>
                <a:sym typeface="Helvetica Light"/>
              </a:defRPr>
            </a:lvl2pPr>
            <a:lvl3pPr marL="561474" indent="-228099" defTabSz="308074">
              <a:defRPr sz="1950">
                <a:solidFill>
                  <a:srgbClr val="FFFFFF"/>
                </a:solidFill>
                <a:latin typeface="Helvetica Light"/>
                <a:ea typeface="Helvetica Light"/>
                <a:cs typeface="Helvetica Light"/>
                <a:sym typeface="Helvetica Light"/>
              </a:defRPr>
            </a:lvl3pPr>
            <a:lvl4pPr marL="728161" indent="-228099" defTabSz="308074">
              <a:defRPr sz="1950">
                <a:solidFill>
                  <a:srgbClr val="FFFFFF"/>
                </a:solidFill>
                <a:latin typeface="Helvetica Light"/>
                <a:ea typeface="Helvetica Light"/>
                <a:cs typeface="Helvetica Light"/>
                <a:sym typeface="Helvetica Light"/>
              </a:defRPr>
            </a:lvl4pPr>
            <a:lvl5pPr marL="894849" indent="-228099" defTabSz="308074">
              <a:defRPr sz="1950">
                <a:solidFill>
                  <a:srgbClr val="FFFFFF"/>
                </a:solidFill>
                <a:latin typeface="Helvetica Light"/>
                <a:ea typeface="Helvetica Light"/>
                <a:cs typeface="Helvetica Light"/>
                <a:sym typeface="Helvetica Light"/>
              </a:defRPr>
            </a:lvl5pPr>
          </a:lstStyle>
          <a:p>
            <a:pPr>
              <a:defRPr>
                <a:effectLst/>
              </a:defRPr>
            </a:pPr>
            <a:r>
              <a:t>Body Level One</a:t>
            </a:r>
          </a:p>
          <a:p>
            <a:pPr lvl="1">
              <a:defRPr>
                <a:effectLst/>
              </a:defRPr>
            </a:pPr>
            <a:r>
              <a:t>Body Level Two</a:t>
            </a:r>
          </a:p>
          <a:p>
            <a:pPr lvl="2">
              <a:defRPr>
                <a:effectLst/>
              </a:defRPr>
            </a:pPr>
            <a:r>
              <a:t>Body Level Three</a:t>
            </a:r>
          </a:p>
          <a:p>
            <a:pPr lvl="3">
              <a:defRPr>
                <a:effectLst/>
              </a:defRPr>
            </a:pPr>
            <a:r>
              <a:t>Body Level Four</a:t>
            </a:r>
          </a:p>
          <a:p>
            <a:pPr lvl="4">
              <a:defRPr>
                <a:effectLst/>
              </a:defRPr>
            </a:pPr>
            <a:r>
              <a:t>Body Level Five</a:t>
            </a:r>
          </a:p>
        </p:txBody>
      </p:sp>
      <p:sp>
        <p:nvSpPr>
          <p:cNvPr id="173" name="Slide Number"/>
          <p:cNvSpPr txBox="1">
            <a:spLocks noGrp="1"/>
          </p:cNvSpPr>
          <p:nvPr>
            <p:ph type="sldNum" sz="quarter" idx="2"/>
          </p:nvPr>
        </p:nvSpPr>
        <p:spPr>
          <a:xfrm>
            <a:off x="4475931" y="6509744"/>
            <a:ext cx="288540" cy="282769"/>
          </a:xfrm>
          <a:prstGeom prst="rect">
            <a:avLst/>
          </a:prstGeom>
        </p:spPr>
        <p:txBody>
          <a:bodyPr lIns="71437" tIns="71437" rIns="71437" bIns="71437" anchor="t"/>
          <a:lstStyle>
            <a:lvl1pPr defTabSz="308074">
              <a:defRPr>
                <a:solidFill>
                  <a:srgbClr val="FFFFFF"/>
                </a:solidFill>
                <a:latin typeface="Helvetica Light"/>
                <a:ea typeface="Helvetica Light"/>
                <a:cs typeface="Helvetica Light"/>
                <a:sym typeface="Helvetica Light"/>
              </a:defRPr>
            </a:lvl1pPr>
          </a:lstStyle>
          <a:p>
            <a:pPr>
              <a:defRPr>
                <a:effectLst/>
              </a:defRPr>
            </a:pPr>
            <a:fld id="{86CB4B4D-7CA3-9044-876B-883B54F8677D}" type="slidenum">
              <a:t>‹#›</a:t>
            </a:fld>
            <a:endParaRPr/>
          </a:p>
        </p:txBody>
      </p:sp>
    </p:spTree>
    <p:extLst>
      <p:ext uri="{BB962C8B-B14F-4D97-AF65-F5344CB8AC3E}">
        <p14:creationId xmlns:p14="http://schemas.microsoft.com/office/powerpoint/2010/main" val="66266181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4F03C4-D5E1-7440-B89F-017CC017636C}" type="datetimeFigureOut">
              <a:rPr lang="en-US" smtClean="0"/>
              <a:t>9/17/2019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56540F-6F6F-544F-A4AF-861EC27544F7}" type="slidenum">
              <a:rPr lang="en-US" smtClean="0"/>
              <a:t>‹#›</a:t>
            </a:fld>
            <a:endParaRPr lang="en-US"/>
          </a:p>
        </p:txBody>
      </p:sp>
    </p:spTree>
    <p:extLst>
      <p:ext uri="{BB962C8B-B14F-4D97-AF65-F5344CB8AC3E}">
        <p14:creationId xmlns:p14="http://schemas.microsoft.com/office/powerpoint/2010/main" val="2397270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24F03C4-D5E1-7440-B89F-017CC017636C}" type="datetimeFigureOut">
              <a:rPr lang="en-US" smtClean="0"/>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56540F-6F6F-544F-A4AF-861EC27544F7}" type="slidenum">
              <a:rPr lang="en-US" smtClean="0"/>
              <a:t>‹#›</a:t>
            </a:fld>
            <a:endParaRPr lang="en-US"/>
          </a:p>
        </p:txBody>
      </p:sp>
    </p:spTree>
    <p:extLst>
      <p:ext uri="{BB962C8B-B14F-4D97-AF65-F5344CB8AC3E}">
        <p14:creationId xmlns:p14="http://schemas.microsoft.com/office/powerpoint/2010/main" val="3350097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24F03C4-D5E1-7440-B89F-017CC017636C}" type="datetimeFigureOut">
              <a:rPr lang="en-US" smtClean="0"/>
              <a:t>9/17/2019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56540F-6F6F-544F-A4AF-861EC27544F7}" type="slidenum">
              <a:rPr lang="en-US" smtClean="0"/>
              <a:t>‹#›</a:t>
            </a:fld>
            <a:endParaRPr lang="en-US"/>
          </a:p>
        </p:txBody>
      </p:sp>
    </p:spTree>
    <p:extLst>
      <p:ext uri="{BB962C8B-B14F-4D97-AF65-F5344CB8AC3E}">
        <p14:creationId xmlns:p14="http://schemas.microsoft.com/office/powerpoint/2010/main" val="2288332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24F03C4-D5E1-7440-B89F-017CC017636C}" type="datetimeFigureOut">
              <a:rPr lang="en-US" smtClean="0"/>
              <a:t>9/17/2019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56540F-6F6F-544F-A4AF-861EC27544F7}" type="slidenum">
              <a:rPr lang="en-US" smtClean="0"/>
              <a:t>‹#›</a:t>
            </a:fld>
            <a:endParaRPr lang="en-US"/>
          </a:p>
        </p:txBody>
      </p:sp>
    </p:spTree>
    <p:extLst>
      <p:ext uri="{BB962C8B-B14F-4D97-AF65-F5344CB8AC3E}">
        <p14:creationId xmlns:p14="http://schemas.microsoft.com/office/powerpoint/2010/main" val="1685090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4F03C4-D5E1-7440-B89F-017CC017636C}" type="datetimeFigureOut">
              <a:rPr lang="en-US" smtClean="0"/>
              <a:t>9/17/2019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56540F-6F6F-544F-A4AF-861EC27544F7}" type="slidenum">
              <a:rPr lang="en-US" smtClean="0"/>
              <a:t>‹#›</a:t>
            </a:fld>
            <a:endParaRPr lang="en-US"/>
          </a:p>
        </p:txBody>
      </p:sp>
    </p:spTree>
    <p:extLst>
      <p:ext uri="{BB962C8B-B14F-4D97-AF65-F5344CB8AC3E}">
        <p14:creationId xmlns:p14="http://schemas.microsoft.com/office/powerpoint/2010/main" val="215619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4F03C4-D5E1-7440-B89F-017CC017636C}" type="datetimeFigureOut">
              <a:rPr lang="en-US" smtClean="0"/>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56540F-6F6F-544F-A4AF-861EC27544F7}" type="slidenum">
              <a:rPr lang="en-US" smtClean="0"/>
              <a:t>‹#›</a:t>
            </a:fld>
            <a:endParaRPr lang="en-US"/>
          </a:p>
        </p:txBody>
      </p:sp>
    </p:spTree>
    <p:extLst>
      <p:ext uri="{BB962C8B-B14F-4D97-AF65-F5344CB8AC3E}">
        <p14:creationId xmlns:p14="http://schemas.microsoft.com/office/powerpoint/2010/main" val="369308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4F03C4-D5E1-7440-B89F-017CC017636C}" type="datetimeFigureOut">
              <a:rPr lang="en-US" smtClean="0"/>
              <a:t>9/17/2019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56540F-6F6F-544F-A4AF-861EC27544F7}" type="slidenum">
              <a:rPr lang="en-US" smtClean="0"/>
              <a:t>‹#›</a:t>
            </a:fld>
            <a:endParaRPr lang="en-US"/>
          </a:p>
        </p:txBody>
      </p:sp>
    </p:spTree>
    <p:extLst>
      <p:ext uri="{BB962C8B-B14F-4D97-AF65-F5344CB8AC3E}">
        <p14:creationId xmlns:p14="http://schemas.microsoft.com/office/powerpoint/2010/main" val="2087344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2.jpeg"/><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4F03C4-D5E1-7440-B89F-017CC017636C}" type="datetimeFigureOut">
              <a:rPr lang="en-US" smtClean="0"/>
              <a:t>9/17/2019</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56540F-6F6F-544F-A4AF-861EC27544F7}" type="slidenum">
              <a:rPr lang="en-US" smtClean="0"/>
              <a:t>‹#›</a:t>
            </a:fld>
            <a:endParaRPr lang="en-US"/>
          </a:p>
        </p:txBody>
      </p:sp>
    </p:spTree>
    <p:extLst>
      <p:ext uri="{BB962C8B-B14F-4D97-AF65-F5344CB8AC3E}">
        <p14:creationId xmlns:p14="http://schemas.microsoft.com/office/powerpoint/2010/main" val="2701970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1"/>
          <a:srcRect/>
          <a:stretch>
            <a:fillRect/>
          </a:stretch>
        </a:blip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538162" y="787400"/>
            <a:ext cx="8072438" cy="5283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538162" y="165100"/>
            <a:ext cx="8072438" cy="178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4" name="Slide Number"/>
          <p:cNvSpPr txBox="1">
            <a:spLocks noGrp="1"/>
          </p:cNvSpPr>
          <p:nvPr>
            <p:ph type="sldNum" sz="quarter" idx="2"/>
          </p:nvPr>
        </p:nvSpPr>
        <p:spPr>
          <a:xfrm>
            <a:off x="4483220" y="6518380"/>
            <a:ext cx="243656" cy="241092"/>
          </a:xfrm>
          <a:prstGeom prst="rect">
            <a:avLst/>
          </a:prstGeom>
          <a:ln w="12700">
            <a:miter lim="400000"/>
          </a:ln>
        </p:spPr>
        <p:txBody>
          <a:bodyPr wrap="none" lIns="50800" tIns="50800" rIns="50800" bIns="50800" anchor="ctr">
            <a:spAutoFit/>
          </a:bodyPr>
          <a:lstStyle>
            <a:lvl1pPr>
              <a:defRPr sz="900">
                <a:latin typeface="+mn-lt"/>
                <a:ea typeface="+mn-ea"/>
                <a:cs typeface="+mn-cs"/>
                <a:sym typeface="Helvetica Neue"/>
              </a:defRPr>
            </a:lvl1pPr>
          </a:lstStyle>
          <a:p>
            <a:pPr>
              <a:defRPr>
                <a:effectLst/>
              </a:defRPr>
            </a:pPr>
            <a:fld id="{86CB4B4D-7CA3-9044-876B-883B54F8677D}" type="slidenum">
              <a:t>‹#›</a:t>
            </a:fld>
            <a:endParaRPr/>
          </a:p>
        </p:txBody>
      </p:sp>
    </p:spTree>
    <p:extLst>
      <p:ext uri="{BB962C8B-B14F-4D97-AF65-F5344CB8AC3E}">
        <p14:creationId xmlns:p14="http://schemas.microsoft.com/office/powerpoint/2010/main" val="2484175405"/>
      </p:ext>
    </p:extLst>
  </p:cSld>
  <p:clrMap bg1="dk1" tx1="lt1" bg2="dk2" tx2="lt2" accent1="accent1" accent2="accent2" accent3="accent3" accent4="accent4" accent5="accent5" accent6="accent6" hlink="hlink" folHlink="folHlink"/>
  <p:sldLayoutIdLst>
    <p:sldLayoutId id="2147483663" r:id="rId1"/>
    <p:sldLayoutId id="2147483665" r:id="rId2"/>
    <p:sldLayoutId id="2147483667" r:id="rId3"/>
    <p:sldLayoutId id="2147483669" r:id="rId4"/>
    <p:sldLayoutId id="2147483670" r:id="rId5"/>
    <p:sldLayoutId id="2147483671" r:id="rId6"/>
    <p:sldLayoutId id="2147483672" r:id="rId7"/>
    <p:sldLayoutId id="2147483676" r:id="rId8"/>
    <p:sldLayoutId id="2147483678" r:id="rId9"/>
  </p:sldLayoutIdLst>
  <p:transition spd="med"/>
  <p:txStyles>
    <p:titleStyle>
      <a:lvl1pPr marL="0" marR="0" indent="0" algn="ctr" defTabSz="309563" rtl="0" latinLnBrk="0">
        <a:lnSpc>
          <a:spcPct val="100000"/>
        </a:lnSpc>
        <a:spcBef>
          <a:spcPts val="0"/>
        </a:spcBef>
        <a:spcAft>
          <a:spcPts val="0"/>
        </a:spcAft>
        <a:buClrTx/>
        <a:buSzTx/>
        <a:buFontTx/>
        <a:buNone/>
        <a:tabLst/>
        <a:defRPr sz="3375"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1pPr>
      <a:lvl2pPr marL="0" marR="0" indent="85725" algn="ctr" defTabSz="309563" rtl="0" latinLnBrk="0">
        <a:lnSpc>
          <a:spcPct val="100000"/>
        </a:lnSpc>
        <a:spcBef>
          <a:spcPts val="0"/>
        </a:spcBef>
        <a:spcAft>
          <a:spcPts val="0"/>
        </a:spcAft>
        <a:buClrTx/>
        <a:buSzTx/>
        <a:buFontTx/>
        <a:buNone/>
        <a:tabLst/>
        <a:defRPr sz="3375"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2pPr>
      <a:lvl3pPr marL="0" marR="0" indent="171450" algn="ctr" defTabSz="309563" rtl="0" latinLnBrk="0">
        <a:lnSpc>
          <a:spcPct val="100000"/>
        </a:lnSpc>
        <a:spcBef>
          <a:spcPts val="0"/>
        </a:spcBef>
        <a:spcAft>
          <a:spcPts val="0"/>
        </a:spcAft>
        <a:buClrTx/>
        <a:buSzTx/>
        <a:buFontTx/>
        <a:buNone/>
        <a:tabLst/>
        <a:defRPr sz="3375"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3pPr>
      <a:lvl4pPr marL="0" marR="0" indent="257175" algn="ctr" defTabSz="309563" rtl="0" latinLnBrk="0">
        <a:lnSpc>
          <a:spcPct val="100000"/>
        </a:lnSpc>
        <a:spcBef>
          <a:spcPts val="0"/>
        </a:spcBef>
        <a:spcAft>
          <a:spcPts val="0"/>
        </a:spcAft>
        <a:buClrTx/>
        <a:buSzTx/>
        <a:buFontTx/>
        <a:buNone/>
        <a:tabLst/>
        <a:defRPr sz="3375"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4pPr>
      <a:lvl5pPr marL="0" marR="0" indent="342900" algn="ctr" defTabSz="309563" rtl="0" latinLnBrk="0">
        <a:lnSpc>
          <a:spcPct val="100000"/>
        </a:lnSpc>
        <a:spcBef>
          <a:spcPts val="0"/>
        </a:spcBef>
        <a:spcAft>
          <a:spcPts val="0"/>
        </a:spcAft>
        <a:buClrTx/>
        <a:buSzTx/>
        <a:buFontTx/>
        <a:buNone/>
        <a:tabLst/>
        <a:defRPr sz="3375"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5pPr>
      <a:lvl6pPr marL="0" marR="0" indent="428625" algn="ctr" defTabSz="309563" rtl="0" latinLnBrk="0">
        <a:lnSpc>
          <a:spcPct val="100000"/>
        </a:lnSpc>
        <a:spcBef>
          <a:spcPts val="0"/>
        </a:spcBef>
        <a:spcAft>
          <a:spcPts val="0"/>
        </a:spcAft>
        <a:buClrTx/>
        <a:buSzTx/>
        <a:buFontTx/>
        <a:buNone/>
        <a:tabLst/>
        <a:defRPr sz="3375"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6pPr>
      <a:lvl7pPr marL="0" marR="0" indent="514350" algn="ctr" defTabSz="309563" rtl="0" latinLnBrk="0">
        <a:lnSpc>
          <a:spcPct val="100000"/>
        </a:lnSpc>
        <a:spcBef>
          <a:spcPts val="0"/>
        </a:spcBef>
        <a:spcAft>
          <a:spcPts val="0"/>
        </a:spcAft>
        <a:buClrTx/>
        <a:buSzTx/>
        <a:buFontTx/>
        <a:buNone/>
        <a:tabLst/>
        <a:defRPr sz="3375"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7pPr>
      <a:lvl8pPr marL="0" marR="0" indent="600075" algn="ctr" defTabSz="309563" rtl="0" latinLnBrk="0">
        <a:lnSpc>
          <a:spcPct val="100000"/>
        </a:lnSpc>
        <a:spcBef>
          <a:spcPts val="0"/>
        </a:spcBef>
        <a:spcAft>
          <a:spcPts val="0"/>
        </a:spcAft>
        <a:buClrTx/>
        <a:buSzTx/>
        <a:buFontTx/>
        <a:buNone/>
        <a:tabLst/>
        <a:defRPr sz="3375"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8pPr>
      <a:lvl9pPr marL="0" marR="0" indent="685800" algn="ctr" defTabSz="309563" rtl="0" latinLnBrk="0">
        <a:lnSpc>
          <a:spcPct val="100000"/>
        </a:lnSpc>
        <a:spcBef>
          <a:spcPts val="0"/>
        </a:spcBef>
        <a:spcAft>
          <a:spcPts val="0"/>
        </a:spcAft>
        <a:buClrTx/>
        <a:buSzTx/>
        <a:buFontTx/>
        <a:buNone/>
        <a:tabLst/>
        <a:defRPr sz="3375"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9pPr>
    </p:titleStyle>
    <p:bodyStyle>
      <a:lvl1pPr marL="204788" marR="0" indent="-204788" algn="l" defTabSz="309563" rtl="0" latinLnBrk="0">
        <a:lnSpc>
          <a:spcPct val="100000"/>
        </a:lnSpc>
        <a:spcBef>
          <a:spcPts val="2213"/>
        </a:spcBef>
        <a:spcAft>
          <a:spcPts val="0"/>
        </a:spcAft>
        <a:buClrTx/>
        <a:buSzPct val="75000"/>
        <a:buFontTx/>
        <a:buChar char="•"/>
        <a:tabLst/>
        <a:defRPr sz="1725"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1pPr>
      <a:lvl2pPr marL="409575" marR="0" indent="-204788" algn="l" defTabSz="309563" rtl="0" latinLnBrk="0">
        <a:lnSpc>
          <a:spcPct val="100000"/>
        </a:lnSpc>
        <a:spcBef>
          <a:spcPts val="2213"/>
        </a:spcBef>
        <a:spcAft>
          <a:spcPts val="0"/>
        </a:spcAft>
        <a:buClrTx/>
        <a:buSzPct val="75000"/>
        <a:buFontTx/>
        <a:buChar char="•"/>
        <a:tabLst/>
        <a:defRPr sz="1725"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2pPr>
      <a:lvl3pPr marL="614363" marR="0" indent="-204788" algn="l" defTabSz="309563" rtl="0" latinLnBrk="0">
        <a:lnSpc>
          <a:spcPct val="100000"/>
        </a:lnSpc>
        <a:spcBef>
          <a:spcPts val="2213"/>
        </a:spcBef>
        <a:spcAft>
          <a:spcPts val="0"/>
        </a:spcAft>
        <a:buClrTx/>
        <a:buSzPct val="75000"/>
        <a:buFontTx/>
        <a:buChar char="•"/>
        <a:tabLst/>
        <a:defRPr sz="1725"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3pPr>
      <a:lvl4pPr marL="819150" marR="0" indent="-204788" algn="l" defTabSz="309563" rtl="0" latinLnBrk="0">
        <a:lnSpc>
          <a:spcPct val="100000"/>
        </a:lnSpc>
        <a:spcBef>
          <a:spcPts val="2213"/>
        </a:spcBef>
        <a:spcAft>
          <a:spcPts val="0"/>
        </a:spcAft>
        <a:buClrTx/>
        <a:buSzPct val="75000"/>
        <a:buFontTx/>
        <a:buChar char="•"/>
        <a:tabLst/>
        <a:defRPr sz="1725"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4pPr>
      <a:lvl5pPr marL="1023938" marR="0" indent="-204788" algn="l" defTabSz="309563" rtl="0" latinLnBrk="0">
        <a:lnSpc>
          <a:spcPct val="100000"/>
        </a:lnSpc>
        <a:spcBef>
          <a:spcPts val="2213"/>
        </a:spcBef>
        <a:spcAft>
          <a:spcPts val="0"/>
        </a:spcAft>
        <a:buClrTx/>
        <a:buSzPct val="75000"/>
        <a:buFontTx/>
        <a:buChar char="•"/>
        <a:tabLst/>
        <a:defRPr sz="1725"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5pPr>
      <a:lvl6pPr marL="1228725" marR="0" indent="-204788" algn="l" defTabSz="309563" rtl="0" latinLnBrk="0">
        <a:lnSpc>
          <a:spcPct val="100000"/>
        </a:lnSpc>
        <a:spcBef>
          <a:spcPts val="2213"/>
        </a:spcBef>
        <a:spcAft>
          <a:spcPts val="0"/>
        </a:spcAft>
        <a:buClrTx/>
        <a:buSzPct val="75000"/>
        <a:buFontTx/>
        <a:buChar char="•"/>
        <a:tabLst/>
        <a:defRPr sz="1725"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6pPr>
      <a:lvl7pPr marL="1433513" marR="0" indent="-204788" algn="l" defTabSz="309563" rtl="0" latinLnBrk="0">
        <a:lnSpc>
          <a:spcPct val="100000"/>
        </a:lnSpc>
        <a:spcBef>
          <a:spcPts val="2213"/>
        </a:spcBef>
        <a:spcAft>
          <a:spcPts val="0"/>
        </a:spcAft>
        <a:buClrTx/>
        <a:buSzPct val="75000"/>
        <a:buFontTx/>
        <a:buChar char="•"/>
        <a:tabLst/>
        <a:defRPr sz="1725"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7pPr>
      <a:lvl8pPr marL="1638300" marR="0" indent="-204788" algn="l" defTabSz="309563" rtl="0" latinLnBrk="0">
        <a:lnSpc>
          <a:spcPct val="100000"/>
        </a:lnSpc>
        <a:spcBef>
          <a:spcPts val="2213"/>
        </a:spcBef>
        <a:spcAft>
          <a:spcPts val="0"/>
        </a:spcAft>
        <a:buClrTx/>
        <a:buSzPct val="75000"/>
        <a:buFontTx/>
        <a:buChar char="•"/>
        <a:tabLst/>
        <a:defRPr sz="1725"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8pPr>
      <a:lvl9pPr marL="1843088" marR="0" indent="-204788" algn="l" defTabSz="309563" rtl="0" latinLnBrk="0">
        <a:lnSpc>
          <a:spcPct val="100000"/>
        </a:lnSpc>
        <a:spcBef>
          <a:spcPts val="2213"/>
        </a:spcBef>
        <a:spcAft>
          <a:spcPts val="0"/>
        </a:spcAft>
        <a:buClrTx/>
        <a:buSzPct val="75000"/>
        <a:buFontTx/>
        <a:buChar char="•"/>
        <a:tabLst/>
        <a:defRPr sz="1725"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9pPr>
    </p:bodyStyle>
    <p:otherStyle>
      <a:lvl1pPr marL="0" marR="0" indent="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1pPr>
      <a:lvl2pPr marL="0" marR="0" indent="85725"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2pPr>
      <a:lvl3pPr marL="0" marR="0" indent="17145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3pPr>
      <a:lvl4pPr marL="0" marR="0" indent="257175"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4pPr>
      <a:lvl5pPr marL="0" marR="0" indent="34290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5pPr>
      <a:lvl6pPr marL="0" marR="0" indent="428625"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6pPr>
      <a:lvl7pPr marL="0" marR="0" indent="51435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7pPr>
      <a:lvl8pPr marL="0" marR="0" indent="600075"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8pPr>
      <a:lvl9pPr marL="0" marR="0" indent="685800" algn="ctr" defTabSz="309563"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tif"/></Relationships>
</file>

<file path=ppt/slides/_rels/slide1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1.tif"/></Relationships>
</file>

<file path=ppt/slides/_rels/slide1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3.tif"/></Relationships>
</file>

<file path=ppt/slides/_rels/slide18.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hyperlink" Target="https://www.instructables.com/id/Microbit-Selfie-Remot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hyperlink" Target="https://www.instructables.com/id/Microbit-Selfie-Remote/" TargetMode="External"/><Relationship Id="rId5" Type="http://schemas.openxmlformats.org/officeDocument/2006/relationships/image" Target="../media/image25.jpeg"/><Relationship Id="rId4" Type="http://schemas.openxmlformats.org/officeDocument/2006/relationships/image" Target="../media/image24.jpeg"/></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hyperlink" Target="https://www.instructables.com/id/Microbit-Selfie-Remot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hyperlink" Target="https://makecode.microbit.org/"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makecode.microbit.org/"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microbit.org/en/2017-03-07-flashing-heart/" TargetMode="External"/><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makecode.microbit.org/"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makecode.microbit.org/projects/rock-paper-scissors" TargetMode="External"/><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makecode.microbit.org/"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hyperlink" Target="https://www.instructables.com/id/Microbit-Selfie-Remote/"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hyperlink" Target="https://www.instructables.com/id/Microbit-Selfie-Remote/" TargetMode="External"/><Relationship Id="rId5" Type="http://schemas.openxmlformats.org/officeDocument/2006/relationships/image" Target="../media/image25.jpeg"/><Relationship Id="rId4" Type="http://schemas.openxmlformats.org/officeDocument/2006/relationships/image" Target="../media/image24.jpeg"/></Relationships>
</file>

<file path=ppt/slides/_rels/slide5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hyperlink" Target="https://www.instructables.com/id/Microbit-Selfie-Remot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hyperlink" Target="https://www.instructables.com/id/Microbit-Selfie-Remote/"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hyperlink" Target="https://www.instructables.com/id/Microbit-Selfie-Remote/" TargetMode="External"/><Relationship Id="rId5" Type="http://schemas.openxmlformats.org/officeDocument/2006/relationships/image" Target="../media/image25.jpeg"/><Relationship Id="rId4" Type="http://schemas.openxmlformats.org/officeDocument/2006/relationships/image" Target="../media/image24.jpeg"/></Relationships>
</file>

<file path=ppt/slides/_rels/slide6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hyperlink" Target="https://www.instructables.com/id/Microbit-Selfie-Remote/"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mailto:c_sprad@nwmissouri.edu" TargetMode="External"/><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hyperlink" Target="mailto:dcase@nwmissouri.edu"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35440" cy="6926580"/>
          </a:xfrm>
          <a:prstGeom prst="rect">
            <a:avLst/>
          </a:prstGeom>
        </p:spPr>
      </p:pic>
      <p:sp>
        <p:nvSpPr>
          <p:cNvPr id="2" name="Title 1"/>
          <p:cNvSpPr>
            <a:spLocks noGrp="1"/>
          </p:cNvSpPr>
          <p:nvPr>
            <p:ph type="ctrTitle"/>
          </p:nvPr>
        </p:nvSpPr>
        <p:spPr>
          <a:xfrm>
            <a:off x="1194955" y="2130427"/>
            <a:ext cx="7772400" cy="1470025"/>
          </a:xfrm>
        </p:spPr>
        <p:txBody>
          <a:bodyPr/>
          <a:lstStyle/>
          <a:p>
            <a:r>
              <a:rPr lang="en-US" b="1" dirty="0">
                <a:solidFill>
                  <a:srgbClr val="006E52"/>
                </a:solidFill>
                <a:latin typeface="Arial"/>
                <a:cs typeface="Arial"/>
              </a:rPr>
              <a:t>NCWIT micro:bit Workshop</a:t>
            </a:r>
          </a:p>
        </p:txBody>
      </p:sp>
      <p:sp>
        <p:nvSpPr>
          <p:cNvPr id="3" name="Subtitle 2"/>
          <p:cNvSpPr>
            <a:spLocks noGrp="1"/>
          </p:cNvSpPr>
          <p:nvPr>
            <p:ph type="subTitle" idx="1"/>
          </p:nvPr>
        </p:nvSpPr>
        <p:spPr/>
        <p:txBody>
          <a:bodyPr>
            <a:normAutofit fontScale="85000" lnSpcReduction="20000"/>
          </a:bodyPr>
          <a:lstStyle/>
          <a:p>
            <a:r>
              <a:rPr lang="en-US" dirty="0">
                <a:latin typeface="Arial"/>
                <a:cs typeface="Arial"/>
              </a:rPr>
              <a:t>Dr. Carol Spradling</a:t>
            </a:r>
          </a:p>
          <a:p>
            <a:r>
              <a:rPr lang="en-US" dirty="0">
                <a:latin typeface="Arial"/>
                <a:cs typeface="Arial"/>
              </a:rPr>
              <a:t>Dr. Denise Case</a:t>
            </a:r>
          </a:p>
          <a:p>
            <a:r>
              <a:rPr lang="en-US" dirty="0">
                <a:latin typeface="Arial"/>
                <a:cs typeface="Arial"/>
              </a:rPr>
              <a:t>Saturday, September 21, 2019</a:t>
            </a:r>
          </a:p>
          <a:p>
            <a:r>
              <a:rPr lang="en-US" dirty="0">
                <a:latin typeface="Arial"/>
                <a:cs typeface="Arial"/>
              </a:rPr>
              <a:t>9:30 am – 12:30 pm</a:t>
            </a:r>
          </a:p>
        </p:txBody>
      </p:sp>
    </p:spTree>
    <p:extLst>
      <p:ext uri="{BB962C8B-B14F-4D97-AF65-F5344CB8AC3E}">
        <p14:creationId xmlns:p14="http://schemas.microsoft.com/office/powerpoint/2010/main" val="4087905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LED Grid"/>
          <p:cNvSpPr txBox="1">
            <a:spLocks noGrp="1"/>
          </p:cNvSpPr>
          <p:nvPr>
            <p:ph type="title"/>
          </p:nvPr>
        </p:nvSpPr>
        <p:spPr>
          <a:prstGeom prst="rect">
            <a:avLst/>
          </a:prstGeom>
        </p:spPr>
        <p:txBody>
          <a:bodyPr/>
          <a:lstStyle/>
          <a:p>
            <a:r>
              <a:rPr lang="en-US" smtClean="0"/>
              <a:t>5 x 5 </a:t>
            </a:r>
            <a:r>
              <a:rPr smtClean="0"/>
              <a:t>LED </a:t>
            </a:r>
            <a:r>
              <a:t>Grid</a:t>
            </a:r>
          </a:p>
        </p:txBody>
      </p:sp>
      <p:pic>
        <p:nvPicPr>
          <p:cNvPr id="202" name="Image" descr="Image"/>
          <p:cNvPicPr>
            <a:picLocks noChangeAspect="1"/>
          </p:cNvPicPr>
          <p:nvPr/>
        </p:nvPicPr>
        <p:blipFill>
          <a:blip r:embed="rId3"/>
          <a:srcRect l="6118" r="5486" b="3138"/>
          <a:stretch>
            <a:fillRect/>
          </a:stretch>
        </p:blipFill>
        <p:spPr>
          <a:xfrm>
            <a:off x="2676525" y="2192238"/>
            <a:ext cx="3790950" cy="3330774"/>
          </a:xfrm>
          <a:custGeom>
            <a:avLst/>
            <a:gdLst/>
            <a:ahLst/>
            <a:cxnLst>
              <a:cxn ang="0">
                <a:pos x="wd2" y="hd2"/>
              </a:cxn>
              <a:cxn ang="5400000">
                <a:pos x="wd2" y="hd2"/>
              </a:cxn>
              <a:cxn ang="10800000">
                <a:pos x="wd2" y="hd2"/>
              </a:cxn>
              <a:cxn ang="16200000">
                <a:pos x="wd2" y="hd2"/>
              </a:cxn>
            </a:cxnLst>
            <a:rect l="0" t="0" r="r" b="b"/>
            <a:pathLst>
              <a:path w="21600" h="21600" extrusionOk="0">
                <a:moveTo>
                  <a:pt x="9240" y="0"/>
                </a:moveTo>
                <a:lnTo>
                  <a:pt x="9208" y="436"/>
                </a:lnTo>
                <a:lnTo>
                  <a:pt x="9176" y="873"/>
                </a:lnTo>
                <a:lnTo>
                  <a:pt x="8712" y="841"/>
                </a:lnTo>
                <a:cubicBezTo>
                  <a:pt x="8355" y="815"/>
                  <a:pt x="8112" y="890"/>
                  <a:pt x="7657" y="1166"/>
                </a:cubicBezTo>
                <a:lnTo>
                  <a:pt x="7067" y="1527"/>
                </a:lnTo>
                <a:lnTo>
                  <a:pt x="4152" y="1528"/>
                </a:lnTo>
                <a:cubicBezTo>
                  <a:pt x="1325" y="1530"/>
                  <a:pt x="1225" y="1538"/>
                  <a:pt x="825" y="1793"/>
                </a:cubicBezTo>
                <a:cubicBezTo>
                  <a:pt x="568" y="1957"/>
                  <a:pt x="335" y="2233"/>
                  <a:pt x="206" y="2525"/>
                </a:cubicBezTo>
                <a:cubicBezTo>
                  <a:pt x="5" y="2980"/>
                  <a:pt x="0" y="3227"/>
                  <a:pt x="0" y="11561"/>
                </a:cubicBezTo>
                <a:cubicBezTo>
                  <a:pt x="0" y="19978"/>
                  <a:pt x="4" y="20137"/>
                  <a:pt x="213" y="20598"/>
                </a:cubicBezTo>
                <a:cubicBezTo>
                  <a:pt x="358" y="20919"/>
                  <a:pt x="569" y="21153"/>
                  <a:pt x="882" y="21335"/>
                </a:cubicBezTo>
                <a:lnTo>
                  <a:pt x="1340" y="21600"/>
                </a:lnTo>
                <a:lnTo>
                  <a:pt x="10948" y="21568"/>
                </a:lnTo>
                <a:cubicBezTo>
                  <a:pt x="20460" y="21537"/>
                  <a:pt x="20557" y="21534"/>
                  <a:pt x="20845" y="21295"/>
                </a:cubicBezTo>
                <a:cubicBezTo>
                  <a:pt x="21005" y="21162"/>
                  <a:pt x="21241" y="20821"/>
                  <a:pt x="21368" y="20536"/>
                </a:cubicBezTo>
                <a:lnTo>
                  <a:pt x="21600" y="20021"/>
                </a:lnTo>
                <a:lnTo>
                  <a:pt x="21600" y="11044"/>
                </a:lnTo>
                <a:cubicBezTo>
                  <a:pt x="21599" y="2961"/>
                  <a:pt x="21582" y="2684"/>
                  <a:pt x="21148" y="2127"/>
                </a:cubicBezTo>
                <a:cubicBezTo>
                  <a:pt x="20696" y="1548"/>
                  <a:pt x="20535" y="1526"/>
                  <a:pt x="16422" y="1513"/>
                </a:cubicBezTo>
                <a:cubicBezTo>
                  <a:pt x="14308" y="1507"/>
                  <a:pt x="12471" y="1468"/>
                  <a:pt x="12340" y="1426"/>
                </a:cubicBezTo>
                <a:cubicBezTo>
                  <a:pt x="12027" y="1325"/>
                  <a:pt x="12001" y="1125"/>
                  <a:pt x="12294" y="1078"/>
                </a:cubicBezTo>
                <a:cubicBezTo>
                  <a:pt x="12495" y="1046"/>
                  <a:pt x="12527" y="970"/>
                  <a:pt x="12527" y="520"/>
                </a:cubicBezTo>
                <a:lnTo>
                  <a:pt x="12527" y="0"/>
                </a:lnTo>
                <a:lnTo>
                  <a:pt x="10884" y="0"/>
                </a:lnTo>
                <a:lnTo>
                  <a:pt x="10723" y="0"/>
                </a:lnTo>
                <a:lnTo>
                  <a:pt x="9240" y="0"/>
                </a:lnTo>
                <a:close/>
                <a:moveTo>
                  <a:pt x="15446" y="17135"/>
                </a:moveTo>
                <a:cubicBezTo>
                  <a:pt x="15801" y="17135"/>
                  <a:pt x="16342" y="17737"/>
                  <a:pt x="16342" y="18131"/>
                </a:cubicBezTo>
                <a:cubicBezTo>
                  <a:pt x="16342" y="18322"/>
                  <a:pt x="16223" y="18580"/>
                  <a:pt x="16041" y="18789"/>
                </a:cubicBezTo>
                <a:cubicBezTo>
                  <a:pt x="15859" y="18995"/>
                  <a:pt x="15631" y="19131"/>
                  <a:pt x="15466" y="19131"/>
                </a:cubicBezTo>
                <a:cubicBezTo>
                  <a:pt x="15301" y="19131"/>
                  <a:pt x="15072" y="18995"/>
                  <a:pt x="14891" y="18789"/>
                </a:cubicBezTo>
                <a:cubicBezTo>
                  <a:pt x="14709" y="18582"/>
                  <a:pt x="14590" y="18321"/>
                  <a:pt x="14590" y="18133"/>
                </a:cubicBezTo>
                <a:cubicBezTo>
                  <a:pt x="14590" y="17735"/>
                  <a:pt x="15103" y="17135"/>
                  <a:pt x="15446" y="17135"/>
                </a:cubicBezTo>
                <a:close/>
                <a:moveTo>
                  <a:pt x="19600" y="17224"/>
                </a:moveTo>
                <a:cubicBezTo>
                  <a:pt x="19685" y="17223"/>
                  <a:pt x="19772" y="17240"/>
                  <a:pt x="19862" y="17276"/>
                </a:cubicBezTo>
                <a:cubicBezTo>
                  <a:pt x="20502" y="17530"/>
                  <a:pt x="20645" y="18242"/>
                  <a:pt x="20165" y="18789"/>
                </a:cubicBezTo>
                <a:cubicBezTo>
                  <a:pt x="19999" y="18977"/>
                  <a:pt x="19779" y="19129"/>
                  <a:pt x="19675" y="19126"/>
                </a:cubicBezTo>
                <a:cubicBezTo>
                  <a:pt x="19343" y="19118"/>
                  <a:pt x="18952" y="18798"/>
                  <a:pt x="18816" y="18424"/>
                </a:cubicBezTo>
                <a:cubicBezTo>
                  <a:pt x="18699" y="18102"/>
                  <a:pt x="18706" y="18023"/>
                  <a:pt x="18888" y="17744"/>
                </a:cubicBezTo>
                <a:cubicBezTo>
                  <a:pt x="19113" y="17399"/>
                  <a:pt x="19346" y="17228"/>
                  <a:pt x="19600" y="17224"/>
                </a:cubicBezTo>
                <a:close/>
                <a:moveTo>
                  <a:pt x="10820" y="17262"/>
                </a:moveTo>
                <a:cubicBezTo>
                  <a:pt x="10998" y="17280"/>
                  <a:pt x="11172" y="17398"/>
                  <a:pt x="11333" y="17615"/>
                </a:cubicBezTo>
                <a:cubicBezTo>
                  <a:pt x="11665" y="18065"/>
                  <a:pt x="11668" y="18308"/>
                  <a:pt x="11346" y="18704"/>
                </a:cubicBezTo>
                <a:cubicBezTo>
                  <a:pt x="11025" y="19097"/>
                  <a:pt x="10583" y="19112"/>
                  <a:pt x="10277" y="18741"/>
                </a:cubicBezTo>
                <a:cubicBezTo>
                  <a:pt x="9979" y="18380"/>
                  <a:pt x="9985" y="17836"/>
                  <a:pt x="10291" y="17509"/>
                </a:cubicBezTo>
                <a:cubicBezTo>
                  <a:pt x="10462" y="17326"/>
                  <a:pt x="10643" y="17244"/>
                  <a:pt x="10820" y="17262"/>
                </a:cubicBezTo>
                <a:close/>
                <a:moveTo>
                  <a:pt x="2011" y="17371"/>
                </a:moveTo>
                <a:cubicBezTo>
                  <a:pt x="2255" y="17371"/>
                  <a:pt x="2732" y="17861"/>
                  <a:pt x="2732" y="18112"/>
                </a:cubicBezTo>
                <a:cubicBezTo>
                  <a:pt x="2732" y="18203"/>
                  <a:pt x="2636" y="18417"/>
                  <a:pt x="2519" y="18587"/>
                </a:cubicBezTo>
                <a:cubicBezTo>
                  <a:pt x="2377" y="18792"/>
                  <a:pt x="2206" y="18896"/>
                  <a:pt x="2011" y="18896"/>
                </a:cubicBezTo>
                <a:cubicBezTo>
                  <a:pt x="1707" y="18896"/>
                  <a:pt x="1289" y="18442"/>
                  <a:pt x="1289" y="18112"/>
                </a:cubicBezTo>
                <a:cubicBezTo>
                  <a:pt x="1289" y="17861"/>
                  <a:pt x="1766" y="17371"/>
                  <a:pt x="2011" y="17371"/>
                </a:cubicBezTo>
                <a:close/>
                <a:moveTo>
                  <a:pt x="6224" y="17371"/>
                </a:moveTo>
                <a:cubicBezTo>
                  <a:pt x="6422" y="17380"/>
                  <a:pt x="6611" y="17484"/>
                  <a:pt x="6747" y="17680"/>
                </a:cubicBezTo>
                <a:cubicBezTo>
                  <a:pt x="7023" y="18080"/>
                  <a:pt x="7015" y="18216"/>
                  <a:pt x="6692" y="18652"/>
                </a:cubicBezTo>
                <a:cubicBezTo>
                  <a:pt x="6365" y="19095"/>
                  <a:pt x="6013" y="19120"/>
                  <a:pt x="5666" y="18726"/>
                </a:cubicBezTo>
                <a:cubicBezTo>
                  <a:pt x="5349" y="18364"/>
                  <a:pt x="5342" y="17956"/>
                  <a:pt x="5651" y="17626"/>
                </a:cubicBezTo>
                <a:cubicBezTo>
                  <a:pt x="5820" y="17445"/>
                  <a:pt x="6027" y="17361"/>
                  <a:pt x="6224" y="17371"/>
                </a:cubicBezTo>
                <a:close/>
              </a:path>
            </a:pathLst>
          </a:cu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Buttons"/>
          <p:cNvSpPr txBox="1">
            <a:spLocks noGrp="1"/>
          </p:cNvSpPr>
          <p:nvPr>
            <p:ph type="title"/>
          </p:nvPr>
        </p:nvSpPr>
        <p:spPr>
          <a:prstGeom prst="rect">
            <a:avLst/>
          </a:prstGeom>
        </p:spPr>
        <p:txBody>
          <a:bodyPr/>
          <a:lstStyle/>
          <a:p>
            <a:r>
              <a:rPr smtClean="0"/>
              <a:t>Buttons</a:t>
            </a:r>
            <a:r>
              <a:rPr lang="en-US" smtClean="0"/>
              <a:t> (A &amp; B)</a:t>
            </a:r>
            <a:endParaRPr/>
          </a:p>
        </p:txBody>
      </p:sp>
      <p:pic>
        <p:nvPicPr>
          <p:cNvPr id="207" name="Image" descr="Image"/>
          <p:cNvPicPr>
            <a:picLocks noChangeAspect="1"/>
          </p:cNvPicPr>
          <p:nvPr/>
        </p:nvPicPr>
        <p:blipFill>
          <a:blip r:embed="rId3"/>
          <a:stretch>
            <a:fillRect/>
          </a:stretch>
        </p:blipFill>
        <p:spPr>
          <a:xfrm>
            <a:off x="2202763" y="2262337"/>
            <a:ext cx="4738479" cy="3190576"/>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Buttons"/>
          <p:cNvSpPr txBox="1">
            <a:spLocks noGrp="1"/>
          </p:cNvSpPr>
          <p:nvPr>
            <p:ph type="title"/>
          </p:nvPr>
        </p:nvSpPr>
        <p:spPr>
          <a:prstGeom prst="rect">
            <a:avLst/>
          </a:prstGeom>
        </p:spPr>
        <p:txBody>
          <a:bodyPr/>
          <a:lstStyle/>
          <a:p>
            <a:r>
              <a:rPr lang="en-US" smtClean="0"/>
              <a:t>Reset Button (on back)</a:t>
            </a:r>
            <a:endParaRPr/>
          </a:p>
        </p:txBody>
      </p:sp>
      <p:pic>
        <p:nvPicPr>
          <p:cNvPr id="1026" name="Picture 2" descr="microbit re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1743" y="2333959"/>
            <a:ext cx="4105275"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51519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Connectors"/>
          <p:cNvSpPr txBox="1">
            <a:spLocks noGrp="1"/>
          </p:cNvSpPr>
          <p:nvPr>
            <p:ph type="title"/>
          </p:nvPr>
        </p:nvSpPr>
        <p:spPr>
          <a:prstGeom prst="rect">
            <a:avLst/>
          </a:prstGeom>
        </p:spPr>
        <p:txBody>
          <a:bodyPr/>
          <a:lstStyle/>
          <a:p>
            <a:r>
              <a:t>Connectors</a:t>
            </a:r>
          </a:p>
        </p:txBody>
      </p:sp>
      <p:pic>
        <p:nvPicPr>
          <p:cNvPr id="212" name="Image" descr="Image"/>
          <p:cNvPicPr>
            <a:picLocks noChangeAspect="1"/>
          </p:cNvPicPr>
          <p:nvPr/>
        </p:nvPicPr>
        <p:blipFill>
          <a:blip r:embed="rId3"/>
          <a:srcRect t="9493" r="34997" b="22186"/>
          <a:stretch>
            <a:fillRect/>
          </a:stretch>
        </p:blipFill>
        <p:spPr>
          <a:xfrm>
            <a:off x="2678908" y="2234879"/>
            <a:ext cx="3790979" cy="3245531"/>
          </a:xfrm>
          <a:prstGeom prst="rect">
            <a:avLst/>
          </a:prstGeom>
          <a:ln w="12700">
            <a:miter lim="400000"/>
          </a:ln>
        </p:spPr>
      </p:pic>
      <p:pic>
        <p:nvPicPr>
          <p:cNvPr id="213" name="Image" descr="Image"/>
          <p:cNvPicPr>
            <a:picLocks noChangeAspect="1"/>
          </p:cNvPicPr>
          <p:nvPr/>
        </p:nvPicPr>
        <p:blipFill>
          <a:blip r:embed="rId4"/>
          <a:stretch>
            <a:fillRect/>
          </a:stretch>
        </p:blipFill>
        <p:spPr>
          <a:xfrm>
            <a:off x="2404638" y="3884375"/>
            <a:ext cx="4228091" cy="1993243"/>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Light Sensor"/>
          <p:cNvSpPr txBox="1">
            <a:spLocks noGrp="1"/>
          </p:cNvSpPr>
          <p:nvPr>
            <p:ph type="title"/>
          </p:nvPr>
        </p:nvSpPr>
        <p:spPr>
          <a:prstGeom prst="rect">
            <a:avLst/>
          </a:prstGeom>
        </p:spPr>
        <p:txBody>
          <a:bodyPr/>
          <a:lstStyle/>
          <a:p>
            <a:r>
              <a:t>Light Sensor</a:t>
            </a:r>
          </a:p>
        </p:txBody>
      </p:sp>
      <p:pic>
        <p:nvPicPr>
          <p:cNvPr id="218" name="Image" descr="Image"/>
          <p:cNvPicPr>
            <a:picLocks noChangeAspect="1"/>
          </p:cNvPicPr>
          <p:nvPr/>
        </p:nvPicPr>
        <p:blipFill>
          <a:blip r:embed="rId3"/>
          <a:srcRect t="9493" r="34997" b="22186"/>
          <a:stretch>
            <a:fillRect/>
          </a:stretch>
        </p:blipFill>
        <p:spPr>
          <a:xfrm>
            <a:off x="2678908" y="2234879"/>
            <a:ext cx="3790979" cy="3245531"/>
          </a:xfrm>
          <a:prstGeom prst="rect">
            <a:avLst/>
          </a:prstGeom>
          <a:ln w="12700">
            <a:miter lim="400000"/>
          </a:ln>
        </p:spPr>
      </p:pic>
      <p:pic>
        <p:nvPicPr>
          <p:cNvPr id="219" name="Image" descr="Image"/>
          <p:cNvPicPr>
            <a:picLocks noChangeAspect="1"/>
          </p:cNvPicPr>
          <p:nvPr/>
        </p:nvPicPr>
        <p:blipFill>
          <a:blip r:embed="rId4"/>
          <a:stretch>
            <a:fillRect/>
          </a:stretch>
        </p:blipFill>
        <p:spPr>
          <a:xfrm>
            <a:off x="2600974" y="1950776"/>
            <a:ext cx="2712494" cy="2745044"/>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emperature Sensor"/>
          <p:cNvSpPr txBox="1">
            <a:spLocks noGrp="1"/>
          </p:cNvSpPr>
          <p:nvPr>
            <p:ph type="title"/>
          </p:nvPr>
        </p:nvSpPr>
        <p:spPr>
          <a:prstGeom prst="rect">
            <a:avLst/>
          </a:prstGeom>
        </p:spPr>
        <p:txBody>
          <a:bodyPr/>
          <a:lstStyle/>
          <a:p>
            <a:r>
              <a:t>Temperature Sensor</a:t>
            </a:r>
          </a:p>
        </p:txBody>
      </p:sp>
      <p:pic>
        <p:nvPicPr>
          <p:cNvPr id="224" name="Image" descr="Image"/>
          <p:cNvPicPr>
            <a:picLocks noChangeAspect="1"/>
          </p:cNvPicPr>
          <p:nvPr/>
        </p:nvPicPr>
        <p:blipFill>
          <a:blip r:embed="rId3"/>
          <a:srcRect t="9493" r="34997" b="22186"/>
          <a:stretch>
            <a:fillRect/>
          </a:stretch>
        </p:blipFill>
        <p:spPr>
          <a:xfrm>
            <a:off x="2678908" y="2234879"/>
            <a:ext cx="3790979" cy="3245531"/>
          </a:xfrm>
          <a:prstGeom prst="rect">
            <a:avLst/>
          </a:prstGeom>
          <a:ln w="12700">
            <a:miter lim="400000"/>
          </a:ln>
        </p:spPr>
      </p:pic>
      <p:pic>
        <p:nvPicPr>
          <p:cNvPr id="225" name="Image" descr="Image"/>
          <p:cNvPicPr>
            <a:picLocks noChangeAspect="1"/>
          </p:cNvPicPr>
          <p:nvPr/>
        </p:nvPicPr>
        <p:blipFill>
          <a:blip r:embed="rId3"/>
          <a:srcRect l="70841"/>
          <a:stretch>
            <a:fillRect/>
          </a:stretch>
        </p:blipFill>
        <p:spPr>
          <a:xfrm>
            <a:off x="6814634" y="1867552"/>
            <a:ext cx="1424804" cy="3980150"/>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3"/>
          <a:stretch>
            <a:fillRect/>
          </a:stretch>
        </p:blipFill>
        <p:spPr>
          <a:xfrm>
            <a:off x="2078385" y="2250816"/>
            <a:ext cx="4384955" cy="3361799"/>
          </a:xfrm>
          <a:prstGeom prst="rect">
            <a:avLst/>
          </a:prstGeom>
          <a:ln w="12700">
            <a:miter lim="400000"/>
          </a:ln>
        </p:spPr>
      </p:pic>
      <p:sp>
        <p:nvSpPr>
          <p:cNvPr id="230" name="Accelerometer"/>
          <p:cNvSpPr txBox="1">
            <a:spLocks noGrp="1"/>
          </p:cNvSpPr>
          <p:nvPr>
            <p:ph type="title"/>
          </p:nvPr>
        </p:nvSpPr>
        <p:spPr>
          <a:prstGeom prst="rect">
            <a:avLst/>
          </a:prstGeom>
        </p:spPr>
        <p:txBody>
          <a:bodyPr>
            <a:normAutofit/>
          </a:bodyPr>
          <a:lstStyle/>
          <a:p>
            <a:r>
              <a:rPr smtClean="0"/>
              <a:t>Accelerometer</a:t>
            </a:r>
            <a:endParaRPr sz="2400"/>
          </a:p>
        </p:txBody>
      </p:sp>
      <p:sp>
        <p:nvSpPr>
          <p:cNvPr id="2" name="TextBox 1"/>
          <p:cNvSpPr txBox="1"/>
          <p:nvPr/>
        </p:nvSpPr>
        <p:spPr>
          <a:xfrm>
            <a:off x="1912995" y="1585235"/>
            <a:ext cx="5322771" cy="646331"/>
          </a:xfrm>
          <a:prstGeom prst="rect">
            <a:avLst/>
          </a:prstGeom>
          <a:noFill/>
        </p:spPr>
        <p:txBody>
          <a:bodyPr wrap="square" rtlCol="0">
            <a:spAutoFit/>
          </a:bodyPr>
          <a:lstStyle/>
          <a:p>
            <a:pPr algn="ctr"/>
            <a:r>
              <a:rPr lang="en-US"/>
              <a:t>measures the forces acting on a tiny weight in each of three dimensions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Image" descr="Image"/>
          <p:cNvPicPr>
            <a:picLocks noChangeAspect="1"/>
          </p:cNvPicPr>
          <p:nvPr/>
        </p:nvPicPr>
        <p:blipFill>
          <a:blip r:embed="rId3"/>
          <a:srcRect l="12963" b="4756"/>
          <a:stretch>
            <a:fillRect/>
          </a:stretch>
        </p:blipFill>
        <p:spPr>
          <a:xfrm>
            <a:off x="2646832" y="2250816"/>
            <a:ext cx="3816506" cy="3201889"/>
          </a:xfrm>
          <a:custGeom>
            <a:avLst/>
            <a:gdLst/>
            <a:ahLst/>
            <a:cxnLst>
              <a:cxn ang="0">
                <a:pos x="wd2" y="hd2"/>
              </a:cxn>
              <a:cxn ang="5400000">
                <a:pos x="wd2" y="hd2"/>
              </a:cxn>
              <a:cxn ang="10800000">
                <a:pos x="wd2" y="hd2"/>
              </a:cxn>
              <a:cxn ang="16200000">
                <a:pos x="wd2" y="hd2"/>
              </a:cxn>
            </a:cxnLst>
            <a:rect l="0" t="0" r="r" b="b"/>
            <a:pathLst>
              <a:path w="21600" h="21166" extrusionOk="0">
                <a:moveTo>
                  <a:pt x="0" y="0"/>
                </a:moveTo>
                <a:lnTo>
                  <a:pt x="0" y="10116"/>
                </a:lnTo>
                <a:cubicBezTo>
                  <a:pt x="63" y="10086"/>
                  <a:pt x="149" y="10032"/>
                  <a:pt x="240" y="9955"/>
                </a:cubicBezTo>
                <a:cubicBezTo>
                  <a:pt x="620" y="9633"/>
                  <a:pt x="1367" y="9469"/>
                  <a:pt x="2462" y="9469"/>
                </a:cubicBezTo>
                <a:cubicBezTo>
                  <a:pt x="3058" y="9469"/>
                  <a:pt x="3495" y="9509"/>
                  <a:pt x="3526" y="9567"/>
                </a:cubicBezTo>
                <a:cubicBezTo>
                  <a:pt x="3554" y="9621"/>
                  <a:pt x="3609" y="9642"/>
                  <a:pt x="3648" y="9614"/>
                </a:cubicBezTo>
                <a:cubicBezTo>
                  <a:pt x="3745" y="9544"/>
                  <a:pt x="4705" y="9960"/>
                  <a:pt x="5148" y="10264"/>
                </a:cubicBezTo>
                <a:cubicBezTo>
                  <a:pt x="5347" y="10401"/>
                  <a:pt x="5678" y="10683"/>
                  <a:pt x="5883" y="10892"/>
                </a:cubicBezTo>
                <a:cubicBezTo>
                  <a:pt x="6087" y="11100"/>
                  <a:pt x="6319" y="11298"/>
                  <a:pt x="6399" y="11333"/>
                </a:cubicBezTo>
                <a:cubicBezTo>
                  <a:pt x="6479" y="11367"/>
                  <a:pt x="6544" y="11462"/>
                  <a:pt x="6544" y="11543"/>
                </a:cubicBezTo>
                <a:cubicBezTo>
                  <a:pt x="6544" y="11625"/>
                  <a:pt x="6547" y="11711"/>
                  <a:pt x="6549" y="11735"/>
                </a:cubicBezTo>
                <a:cubicBezTo>
                  <a:pt x="6551" y="11759"/>
                  <a:pt x="6663" y="11916"/>
                  <a:pt x="6797" y="12084"/>
                </a:cubicBezTo>
                <a:cubicBezTo>
                  <a:pt x="6932" y="12253"/>
                  <a:pt x="7065" y="12495"/>
                  <a:pt x="7092" y="12623"/>
                </a:cubicBezTo>
                <a:cubicBezTo>
                  <a:pt x="7132" y="12808"/>
                  <a:pt x="7166" y="12833"/>
                  <a:pt x="7256" y="12745"/>
                </a:cubicBezTo>
                <a:cubicBezTo>
                  <a:pt x="7394" y="12611"/>
                  <a:pt x="7496" y="12843"/>
                  <a:pt x="7430" y="13140"/>
                </a:cubicBezTo>
                <a:cubicBezTo>
                  <a:pt x="7407" y="13244"/>
                  <a:pt x="7459" y="13595"/>
                  <a:pt x="7545" y="13920"/>
                </a:cubicBezTo>
                <a:cubicBezTo>
                  <a:pt x="7647" y="14303"/>
                  <a:pt x="7702" y="14796"/>
                  <a:pt x="7702" y="15323"/>
                </a:cubicBezTo>
                <a:lnTo>
                  <a:pt x="7702" y="16136"/>
                </a:lnTo>
                <a:lnTo>
                  <a:pt x="14315" y="16136"/>
                </a:lnTo>
                <a:cubicBezTo>
                  <a:pt x="17952" y="16136"/>
                  <a:pt x="20948" y="16173"/>
                  <a:pt x="20972" y="16218"/>
                </a:cubicBezTo>
                <a:cubicBezTo>
                  <a:pt x="20996" y="16264"/>
                  <a:pt x="20969" y="16376"/>
                  <a:pt x="20911" y="16468"/>
                </a:cubicBezTo>
                <a:cubicBezTo>
                  <a:pt x="20813" y="16625"/>
                  <a:pt x="20378" y="16635"/>
                  <a:pt x="14272" y="16630"/>
                </a:cubicBezTo>
                <a:lnTo>
                  <a:pt x="7737" y="16626"/>
                </a:lnTo>
                <a:lnTo>
                  <a:pt x="7586" y="17323"/>
                </a:lnTo>
                <a:cubicBezTo>
                  <a:pt x="7502" y="17706"/>
                  <a:pt x="7402" y="18066"/>
                  <a:pt x="7363" y="18123"/>
                </a:cubicBezTo>
                <a:cubicBezTo>
                  <a:pt x="7325" y="18180"/>
                  <a:pt x="7283" y="18865"/>
                  <a:pt x="7270" y="19645"/>
                </a:cubicBezTo>
                <a:cubicBezTo>
                  <a:pt x="7242" y="21379"/>
                  <a:pt x="7100" y="21600"/>
                  <a:pt x="7041" y="20001"/>
                </a:cubicBezTo>
                <a:cubicBezTo>
                  <a:pt x="7011" y="19208"/>
                  <a:pt x="6979" y="18956"/>
                  <a:pt x="6927" y="19123"/>
                </a:cubicBezTo>
                <a:cubicBezTo>
                  <a:pt x="6887" y="19252"/>
                  <a:pt x="6510" y="19757"/>
                  <a:pt x="6088" y="20246"/>
                </a:cubicBezTo>
                <a:cubicBezTo>
                  <a:pt x="5588" y="20825"/>
                  <a:pt x="5327" y="21077"/>
                  <a:pt x="5125" y="21166"/>
                </a:cubicBezTo>
                <a:lnTo>
                  <a:pt x="21600" y="21166"/>
                </a:lnTo>
                <a:lnTo>
                  <a:pt x="21600" y="11111"/>
                </a:lnTo>
                <a:lnTo>
                  <a:pt x="21600" y="0"/>
                </a:lnTo>
                <a:lnTo>
                  <a:pt x="9191" y="0"/>
                </a:lnTo>
                <a:lnTo>
                  <a:pt x="0" y="0"/>
                </a:lnTo>
                <a:close/>
                <a:moveTo>
                  <a:pt x="2134" y="11198"/>
                </a:moveTo>
                <a:cubicBezTo>
                  <a:pt x="1570" y="11230"/>
                  <a:pt x="638" y="11613"/>
                  <a:pt x="0" y="12100"/>
                </a:cubicBezTo>
                <a:lnTo>
                  <a:pt x="0" y="19354"/>
                </a:lnTo>
                <a:cubicBezTo>
                  <a:pt x="184" y="19481"/>
                  <a:pt x="251" y="19365"/>
                  <a:pt x="273" y="19010"/>
                </a:cubicBezTo>
                <a:cubicBezTo>
                  <a:pt x="309" y="18426"/>
                  <a:pt x="456" y="18502"/>
                  <a:pt x="505" y="19131"/>
                </a:cubicBezTo>
                <a:cubicBezTo>
                  <a:pt x="539" y="19559"/>
                  <a:pt x="576" y="19663"/>
                  <a:pt x="695" y="19664"/>
                </a:cubicBezTo>
                <a:cubicBezTo>
                  <a:pt x="776" y="19664"/>
                  <a:pt x="873" y="19720"/>
                  <a:pt x="910" y="19790"/>
                </a:cubicBezTo>
                <a:cubicBezTo>
                  <a:pt x="946" y="19859"/>
                  <a:pt x="1141" y="19975"/>
                  <a:pt x="1341" y="20048"/>
                </a:cubicBezTo>
                <a:cubicBezTo>
                  <a:pt x="1541" y="20121"/>
                  <a:pt x="1955" y="20183"/>
                  <a:pt x="2261" y="20187"/>
                </a:cubicBezTo>
                <a:lnTo>
                  <a:pt x="2817" y="20194"/>
                </a:lnTo>
                <a:lnTo>
                  <a:pt x="2840" y="18914"/>
                </a:lnTo>
                <a:cubicBezTo>
                  <a:pt x="2854" y="18143"/>
                  <a:pt x="2896" y="17633"/>
                  <a:pt x="2946" y="17633"/>
                </a:cubicBezTo>
                <a:cubicBezTo>
                  <a:pt x="2991" y="17633"/>
                  <a:pt x="3040" y="17829"/>
                  <a:pt x="3054" y="18068"/>
                </a:cubicBezTo>
                <a:cubicBezTo>
                  <a:pt x="3068" y="18307"/>
                  <a:pt x="3115" y="18545"/>
                  <a:pt x="3158" y="18595"/>
                </a:cubicBezTo>
                <a:cubicBezTo>
                  <a:pt x="3200" y="18646"/>
                  <a:pt x="3235" y="19008"/>
                  <a:pt x="3235" y="19400"/>
                </a:cubicBezTo>
                <a:cubicBezTo>
                  <a:pt x="3235" y="19928"/>
                  <a:pt x="3262" y="20103"/>
                  <a:pt x="3339" y="20073"/>
                </a:cubicBezTo>
                <a:cubicBezTo>
                  <a:pt x="3406" y="20047"/>
                  <a:pt x="3445" y="19810"/>
                  <a:pt x="3452" y="19399"/>
                </a:cubicBezTo>
                <a:cubicBezTo>
                  <a:pt x="3457" y="19051"/>
                  <a:pt x="3488" y="18717"/>
                  <a:pt x="3520" y="18657"/>
                </a:cubicBezTo>
                <a:cubicBezTo>
                  <a:pt x="3643" y="18425"/>
                  <a:pt x="3731" y="18686"/>
                  <a:pt x="3731" y="19282"/>
                </a:cubicBezTo>
                <a:cubicBezTo>
                  <a:pt x="3731" y="19875"/>
                  <a:pt x="3820" y="20084"/>
                  <a:pt x="3930" y="19749"/>
                </a:cubicBezTo>
                <a:cubicBezTo>
                  <a:pt x="3959" y="19661"/>
                  <a:pt x="4034" y="19618"/>
                  <a:pt x="4104" y="19649"/>
                </a:cubicBezTo>
                <a:cubicBezTo>
                  <a:pt x="4172" y="19679"/>
                  <a:pt x="4301" y="19612"/>
                  <a:pt x="4393" y="19496"/>
                </a:cubicBezTo>
                <a:cubicBezTo>
                  <a:pt x="4484" y="19382"/>
                  <a:pt x="4559" y="19323"/>
                  <a:pt x="4559" y="19366"/>
                </a:cubicBezTo>
                <a:cubicBezTo>
                  <a:pt x="4559" y="19410"/>
                  <a:pt x="4615" y="19390"/>
                  <a:pt x="4683" y="19324"/>
                </a:cubicBezTo>
                <a:cubicBezTo>
                  <a:pt x="4751" y="19258"/>
                  <a:pt x="4807" y="19088"/>
                  <a:pt x="4807" y="18945"/>
                </a:cubicBezTo>
                <a:cubicBezTo>
                  <a:pt x="4807" y="18803"/>
                  <a:pt x="4842" y="18646"/>
                  <a:pt x="4885" y="18595"/>
                </a:cubicBezTo>
                <a:cubicBezTo>
                  <a:pt x="4928" y="18545"/>
                  <a:pt x="4974" y="18274"/>
                  <a:pt x="4988" y="17994"/>
                </a:cubicBezTo>
                <a:cubicBezTo>
                  <a:pt x="5025" y="17256"/>
                  <a:pt x="5175" y="17321"/>
                  <a:pt x="5204" y="18088"/>
                </a:cubicBezTo>
                <a:lnTo>
                  <a:pt x="5228" y="18736"/>
                </a:lnTo>
                <a:lnTo>
                  <a:pt x="5511" y="18369"/>
                </a:lnTo>
                <a:cubicBezTo>
                  <a:pt x="5667" y="18167"/>
                  <a:pt x="5889" y="17767"/>
                  <a:pt x="6004" y="17480"/>
                </a:cubicBezTo>
                <a:lnTo>
                  <a:pt x="6214" y="16957"/>
                </a:lnTo>
                <a:lnTo>
                  <a:pt x="6035" y="16784"/>
                </a:lnTo>
                <a:cubicBezTo>
                  <a:pt x="5871" y="16626"/>
                  <a:pt x="5652" y="16612"/>
                  <a:pt x="3436" y="16628"/>
                </a:cubicBezTo>
                <a:cubicBezTo>
                  <a:pt x="1103" y="16644"/>
                  <a:pt x="1014" y="16651"/>
                  <a:pt x="973" y="16835"/>
                </a:cubicBezTo>
                <a:cubicBezTo>
                  <a:pt x="919" y="17075"/>
                  <a:pt x="704" y="17001"/>
                  <a:pt x="737" y="16753"/>
                </a:cubicBezTo>
                <a:cubicBezTo>
                  <a:pt x="796" y="16315"/>
                  <a:pt x="717" y="16329"/>
                  <a:pt x="3228" y="16329"/>
                </a:cubicBezTo>
                <a:cubicBezTo>
                  <a:pt x="4736" y="16329"/>
                  <a:pt x="5643" y="16293"/>
                  <a:pt x="5675" y="16232"/>
                </a:cubicBezTo>
                <a:cubicBezTo>
                  <a:pt x="5704" y="16179"/>
                  <a:pt x="5841" y="16136"/>
                  <a:pt x="5980" y="16136"/>
                </a:cubicBezTo>
                <a:lnTo>
                  <a:pt x="6234" y="16136"/>
                </a:lnTo>
                <a:lnTo>
                  <a:pt x="6198" y="15339"/>
                </a:lnTo>
                <a:cubicBezTo>
                  <a:pt x="6170" y="14737"/>
                  <a:pt x="6103" y="14394"/>
                  <a:pt x="5927" y="13938"/>
                </a:cubicBezTo>
                <a:cubicBezTo>
                  <a:pt x="5799" y="13606"/>
                  <a:pt x="5653" y="13328"/>
                  <a:pt x="5602" y="13321"/>
                </a:cubicBezTo>
                <a:cubicBezTo>
                  <a:pt x="5551" y="13314"/>
                  <a:pt x="5386" y="13302"/>
                  <a:pt x="5234" y="13295"/>
                </a:cubicBezTo>
                <a:cubicBezTo>
                  <a:pt x="4920" y="13282"/>
                  <a:pt x="4673" y="12991"/>
                  <a:pt x="4810" y="12798"/>
                </a:cubicBezTo>
                <a:cubicBezTo>
                  <a:pt x="4870" y="12713"/>
                  <a:pt x="4843" y="12665"/>
                  <a:pt x="4713" y="12625"/>
                </a:cubicBezTo>
                <a:cubicBezTo>
                  <a:pt x="4564" y="12580"/>
                  <a:pt x="4550" y="12545"/>
                  <a:pt x="4633" y="12429"/>
                </a:cubicBezTo>
                <a:cubicBezTo>
                  <a:pt x="4713" y="12316"/>
                  <a:pt x="4711" y="12244"/>
                  <a:pt x="4626" y="12084"/>
                </a:cubicBezTo>
                <a:cubicBezTo>
                  <a:pt x="4567" y="11973"/>
                  <a:pt x="4474" y="11902"/>
                  <a:pt x="4420" y="11926"/>
                </a:cubicBezTo>
                <a:cubicBezTo>
                  <a:pt x="4365" y="11950"/>
                  <a:pt x="4225" y="11883"/>
                  <a:pt x="4109" y="11775"/>
                </a:cubicBezTo>
                <a:cubicBezTo>
                  <a:pt x="3992" y="11668"/>
                  <a:pt x="3892" y="11605"/>
                  <a:pt x="3886" y="11636"/>
                </a:cubicBezTo>
                <a:cubicBezTo>
                  <a:pt x="3881" y="11666"/>
                  <a:pt x="3872" y="11745"/>
                  <a:pt x="3866" y="11812"/>
                </a:cubicBezTo>
                <a:cubicBezTo>
                  <a:pt x="3846" y="12052"/>
                  <a:pt x="3607" y="11932"/>
                  <a:pt x="3581" y="11669"/>
                </a:cubicBezTo>
                <a:cubicBezTo>
                  <a:pt x="3560" y="11452"/>
                  <a:pt x="3496" y="11386"/>
                  <a:pt x="3222" y="11300"/>
                </a:cubicBezTo>
                <a:cubicBezTo>
                  <a:pt x="2936" y="11210"/>
                  <a:pt x="2874" y="11220"/>
                  <a:pt x="2785" y="11363"/>
                </a:cubicBezTo>
                <a:cubicBezTo>
                  <a:pt x="2686" y="11521"/>
                  <a:pt x="2675" y="11521"/>
                  <a:pt x="2596" y="11355"/>
                </a:cubicBezTo>
                <a:cubicBezTo>
                  <a:pt x="2537" y="11231"/>
                  <a:pt x="2367" y="11185"/>
                  <a:pt x="2134" y="11198"/>
                </a:cubicBezTo>
                <a:close/>
              </a:path>
            </a:pathLst>
          </a:custGeom>
          <a:ln w="12700">
            <a:miter lim="400000"/>
          </a:ln>
        </p:spPr>
      </p:pic>
      <p:pic>
        <p:nvPicPr>
          <p:cNvPr id="235" name="Image" descr="Image"/>
          <p:cNvPicPr>
            <a:picLocks noChangeAspect="1"/>
          </p:cNvPicPr>
          <p:nvPr/>
        </p:nvPicPr>
        <p:blipFill>
          <a:blip r:embed="rId4"/>
          <a:stretch>
            <a:fillRect/>
          </a:stretch>
        </p:blipFill>
        <p:spPr>
          <a:xfrm>
            <a:off x="957660" y="1877588"/>
            <a:ext cx="4557480" cy="4590033"/>
          </a:xfrm>
          <a:prstGeom prst="rect">
            <a:avLst/>
          </a:prstGeom>
          <a:ln w="12700">
            <a:miter lim="400000"/>
          </a:ln>
        </p:spPr>
      </p:pic>
      <p:sp>
        <p:nvSpPr>
          <p:cNvPr id="236" name="Compass"/>
          <p:cNvSpPr txBox="1">
            <a:spLocks noGrp="1"/>
          </p:cNvSpPr>
          <p:nvPr>
            <p:ph type="title"/>
          </p:nvPr>
        </p:nvSpPr>
        <p:spPr>
          <a:prstGeom prst="rect">
            <a:avLst/>
          </a:prstGeom>
        </p:spPr>
        <p:txBody>
          <a:bodyPr/>
          <a:lstStyle/>
          <a:p>
            <a:r>
              <a:t>Compass</a:t>
            </a:r>
          </a:p>
        </p:txBody>
      </p:sp>
      <p:sp>
        <p:nvSpPr>
          <p:cNvPr id="5" name="TextBox 4"/>
          <p:cNvSpPr txBox="1"/>
          <p:nvPr/>
        </p:nvSpPr>
        <p:spPr>
          <a:xfrm>
            <a:off x="1912995" y="1585235"/>
            <a:ext cx="5322771" cy="369332"/>
          </a:xfrm>
          <a:prstGeom prst="rect">
            <a:avLst/>
          </a:prstGeom>
          <a:noFill/>
        </p:spPr>
        <p:txBody>
          <a:bodyPr wrap="square" rtlCol="0">
            <a:spAutoFit/>
          </a:bodyPr>
          <a:lstStyle/>
          <a:p>
            <a:pPr algn="ctr"/>
            <a:r>
              <a:rPr lang="en-US" smtClean="0"/>
              <a:t>senses </a:t>
            </a:r>
            <a:r>
              <a:rPr lang="en-US"/>
              <a:t>the </a:t>
            </a:r>
            <a:r>
              <a:rPr lang="en-US"/>
              <a:t>magnetic </a:t>
            </a:r>
            <a:r>
              <a:rPr lang="en-US" smtClean="0"/>
              <a:t>field</a:t>
            </a:r>
            <a:endParaRPr lang="en-US"/>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 name="Image" descr="Image"/>
          <p:cNvPicPr>
            <a:picLocks noChangeAspect="1"/>
          </p:cNvPicPr>
          <p:nvPr/>
        </p:nvPicPr>
        <p:blipFill>
          <a:blip r:embed="rId3"/>
          <a:stretch>
            <a:fillRect/>
          </a:stretch>
        </p:blipFill>
        <p:spPr>
          <a:xfrm>
            <a:off x="2665188" y="1009310"/>
            <a:ext cx="5182957" cy="4468066"/>
          </a:xfrm>
          <a:prstGeom prst="rect">
            <a:avLst/>
          </a:prstGeom>
          <a:ln w="12700">
            <a:miter lim="400000"/>
          </a:ln>
        </p:spPr>
      </p:pic>
      <p:sp>
        <p:nvSpPr>
          <p:cNvPr id="241" name="Radio"/>
          <p:cNvSpPr txBox="1">
            <a:spLocks noGrp="1"/>
          </p:cNvSpPr>
          <p:nvPr>
            <p:ph type="title"/>
          </p:nvPr>
        </p:nvSpPr>
        <p:spPr>
          <a:prstGeom prst="rect">
            <a:avLst/>
          </a:prstGeom>
        </p:spPr>
        <p:txBody>
          <a:bodyPr/>
          <a:lstStyle/>
          <a:p>
            <a:r>
              <a:rPr dirty="0"/>
              <a:t>Radio</a:t>
            </a:r>
          </a:p>
        </p:txBody>
      </p:sp>
      <p:sp>
        <p:nvSpPr>
          <p:cNvPr id="2" name="TextBox 1"/>
          <p:cNvSpPr txBox="1"/>
          <p:nvPr/>
        </p:nvSpPr>
        <p:spPr>
          <a:xfrm>
            <a:off x="2005610" y="5994661"/>
            <a:ext cx="5457524" cy="369332"/>
          </a:xfrm>
          <a:prstGeom prst="rect">
            <a:avLst/>
          </a:prstGeom>
          <a:noFill/>
        </p:spPr>
        <p:txBody>
          <a:bodyPr wrap="square" rtlCol="0">
            <a:spAutoFit/>
          </a:bodyPr>
          <a:lstStyle/>
          <a:p>
            <a:pPr algn="ctr"/>
            <a:r>
              <a:rPr lang="en-US"/>
              <a:t>Send and receive data using </a:t>
            </a:r>
            <a:r>
              <a:rPr lang="en-US" b="1"/>
              <a:t>radio</a:t>
            </a:r>
            <a:r>
              <a:rPr lang="en-US"/>
              <a:t> packets</a:t>
            </a:r>
            <a:endParaRPr lang="en-US"/>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Image" descr="Image"/>
          <p:cNvPicPr>
            <a:picLocks noChangeAspect="1"/>
          </p:cNvPicPr>
          <p:nvPr/>
        </p:nvPicPr>
        <p:blipFill>
          <a:blip r:embed="rId3"/>
          <a:stretch>
            <a:fillRect/>
          </a:stretch>
        </p:blipFill>
        <p:spPr>
          <a:xfrm>
            <a:off x="2665188" y="976142"/>
            <a:ext cx="5204781" cy="4486881"/>
          </a:xfrm>
          <a:prstGeom prst="rect">
            <a:avLst/>
          </a:prstGeom>
          <a:ln w="12700">
            <a:miter lim="400000"/>
          </a:ln>
        </p:spPr>
      </p:pic>
      <p:sp>
        <p:nvSpPr>
          <p:cNvPr id="246" name="Bluetooth"/>
          <p:cNvSpPr txBox="1">
            <a:spLocks noGrp="1"/>
          </p:cNvSpPr>
          <p:nvPr>
            <p:ph type="title"/>
          </p:nvPr>
        </p:nvSpPr>
        <p:spPr>
          <a:prstGeom prst="rect">
            <a:avLst/>
          </a:prstGeom>
        </p:spPr>
        <p:txBody>
          <a:bodyPr/>
          <a:lstStyle/>
          <a:p>
            <a:r>
              <a:t>Bluetooth</a:t>
            </a:r>
          </a:p>
        </p:txBody>
      </p:sp>
      <p:sp>
        <p:nvSpPr>
          <p:cNvPr id="4" name="TextBox 3"/>
          <p:cNvSpPr txBox="1"/>
          <p:nvPr/>
        </p:nvSpPr>
        <p:spPr>
          <a:xfrm>
            <a:off x="2005610" y="5994661"/>
            <a:ext cx="5457524" cy="646331"/>
          </a:xfrm>
          <a:prstGeom prst="rect">
            <a:avLst/>
          </a:prstGeom>
          <a:noFill/>
        </p:spPr>
        <p:txBody>
          <a:bodyPr wrap="square" rtlCol="0">
            <a:spAutoFit/>
          </a:bodyPr>
          <a:lstStyle/>
          <a:p>
            <a:pPr algn="ctr"/>
            <a:r>
              <a:rPr lang="en-US" smtClean="0"/>
              <a:t>Low-energy wireless communication between devices</a:t>
            </a:r>
          </a:p>
          <a:p>
            <a:pPr algn="ctr"/>
            <a:r>
              <a:rPr lang="en-US" smtClean="0"/>
              <a:t>To pair: hold down all 3 buttons</a:t>
            </a:r>
            <a:endParaRPr lang="en-US"/>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35440" cy="6926580"/>
          </a:xfrm>
          <a:prstGeom prst="rect">
            <a:avLst/>
          </a:prstGeom>
        </p:spPr>
      </p:pic>
      <p:sp>
        <p:nvSpPr>
          <p:cNvPr id="3" name="Title 2"/>
          <p:cNvSpPr>
            <a:spLocks noGrp="1"/>
          </p:cNvSpPr>
          <p:nvPr>
            <p:ph type="title"/>
          </p:nvPr>
        </p:nvSpPr>
        <p:spPr>
          <a:xfrm>
            <a:off x="972282" y="274638"/>
            <a:ext cx="7714519" cy="1143000"/>
          </a:xfrm>
        </p:spPr>
        <p:txBody>
          <a:bodyPr/>
          <a:lstStyle/>
          <a:p>
            <a:r>
              <a:rPr lang="en-US" b="1" dirty="0">
                <a:solidFill>
                  <a:srgbClr val="006E52"/>
                </a:solidFill>
                <a:latin typeface="Arial"/>
                <a:cs typeface="Arial"/>
              </a:rPr>
              <a:t>Today</a:t>
            </a:r>
          </a:p>
        </p:txBody>
      </p:sp>
      <p:sp>
        <p:nvSpPr>
          <p:cNvPr id="4" name="Content Placeholder 3"/>
          <p:cNvSpPr>
            <a:spLocks noGrp="1"/>
          </p:cNvSpPr>
          <p:nvPr>
            <p:ph idx="1"/>
          </p:nvPr>
        </p:nvSpPr>
        <p:spPr>
          <a:xfrm>
            <a:off x="972280" y="1600201"/>
            <a:ext cx="8171720" cy="2935224"/>
          </a:xfrm>
        </p:spPr>
        <p:txBody>
          <a:bodyPr/>
          <a:lstStyle/>
          <a:p>
            <a:r>
              <a:rPr lang="en-US" dirty="0"/>
              <a:t>Workshop 9:30 am to 12:30 pm</a:t>
            </a:r>
          </a:p>
          <a:p>
            <a:r>
              <a:rPr lang="en-US" dirty="0"/>
              <a:t>Lunch &amp; Networking event 12:30 to 2:30 pm</a:t>
            </a:r>
          </a:p>
          <a:p>
            <a:r>
              <a:rPr lang="en-US" dirty="0"/>
              <a:t>Start Applications.  2:30 to 4:00 pm</a:t>
            </a:r>
          </a:p>
          <a:p>
            <a:pPr>
              <a:buClr>
                <a:srgbClr val="006E52"/>
              </a:buClr>
              <a:buFont typeface="Wingdings" charset="2"/>
              <a:buChar char="§"/>
            </a:pPr>
            <a:endParaRPr lang="en-US" dirty="0">
              <a:latin typeface="Arial"/>
              <a:cs typeface="Arial"/>
            </a:endParaRPr>
          </a:p>
        </p:txBody>
      </p:sp>
    </p:spTree>
    <p:extLst>
      <p:ext uri="{BB962C8B-B14F-4D97-AF65-F5344CB8AC3E}">
        <p14:creationId xmlns:p14="http://schemas.microsoft.com/office/powerpoint/2010/main" val="2016622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Low Cost: ~$13 US"/>
          <p:cNvSpPr txBox="1">
            <a:spLocks noGrp="1"/>
          </p:cNvSpPr>
          <p:nvPr>
            <p:ph type="title"/>
          </p:nvPr>
        </p:nvSpPr>
        <p:spPr>
          <a:xfrm>
            <a:off x="538162" y="607528"/>
            <a:ext cx="8072438" cy="1104900"/>
          </a:xfrm>
          <a:prstGeom prst="rect">
            <a:avLst/>
          </a:prstGeom>
        </p:spPr>
        <p:txBody>
          <a:bodyPr>
            <a:normAutofit fontScale="90000"/>
          </a:bodyPr>
          <a:lstStyle/>
          <a:p>
            <a:r>
              <a:rPr dirty="0"/>
              <a:t>Low Cost: ~$13 US</a:t>
            </a:r>
            <a:r>
              <a:rPr lang="en-US" dirty="0"/>
              <a:t/>
            </a:r>
            <a:br>
              <a:rPr lang="en-US" dirty="0"/>
            </a:br>
            <a:r>
              <a:rPr lang="en-US" dirty="0"/>
              <a:t>Go Bundle: ~$</a:t>
            </a:r>
            <a:r>
              <a:rPr lang="en-US"/>
              <a:t>17.50 </a:t>
            </a:r>
            <a:r>
              <a:rPr lang="en-US" smtClean="0"/>
              <a:t>US</a:t>
            </a:r>
            <a:br>
              <a:rPr lang="en-US" smtClean="0"/>
            </a:br>
            <a:r>
              <a:rPr lang="en-US" smtClean="0"/>
              <a:t>(with USB and batteries)</a:t>
            </a:r>
            <a:endParaRPr dirty="0"/>
          </a:p>
        </p:txBody>
      </p:sp>
      <p:pic>
        <p:nvPicPr>
          <p:cNvPr id="251" name="Image" descr="Image"/>
          <p:cNvPicPr>
            <a:picLocks noChangeAspect="1"/>
          </p:cNvPicPr>
          <p:nvPr/>
        </p:nvPicPr>
        <p:blipFill>
          <a:blip r:embed="rId3"/>
          <a:srcRect t="9493" r="34997" b="22186"/>
          <a:stretch>
            <a:fillRect/>
          </a:stretch>
        </p:blipFill>
        <p:spPr>
          <a:xfrm>
            <a:off x="2678908" y="2234879"/>
            <a:ext cx="3790979" cy="3245531"/>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Low Cost: ~$13 US"/>
          <p:cNvSpPr txBox="1">
            <a:spLocks noGrp="1"/>
          </p:cNvSpPr>
          <p:nvPr>
            <p:ph type="title"/>
          </p:nvPr>
        </p:nvSpPr>
        <p:spPr>
          <a:xfrm>
            <a:off x="538162" y="607528"/>
            <a:ext cx="8072438" cy="1104900"/>
          </a:xfrm>
          <a:prstGeom prst="rect">
            <a:avLst/>
          </a:prstGeom>
        </p:spPr>
        <p:txBody>
          <a:bodyPr>
            <a:normAutofit/>
          </a:bodyPr>
          <a:lstStyle/>
          <a:p>
            <a:r>
              <a:rPr lang="en-US" smtClean="0"/>
              <a:t>USB Cable </a:t>
            </a:r>
            <a:endParaRPr dirty="0"/>
          </a:p>
        </p:txBody>
      </p:sp>
      <p:sp>
        <p:nvSpPr>
          <p:cNvPr id="5" name="TextBox 4"/>
          <p:cNvSpPr txBox="1"/>
          <p:nvPr/>
        </p:nvSpPr>
        <p:spPr>
          <a:xfrm>
            <a:off x="2005610" y="5994661"/>
            <a:ext cx="5457524" cy="646331"/>
          </a:xfrm>
          <a:prstGeom prst="rect">
            <a:avLst/>
          </a:prstGeom>
          <a:noFill/>
        </p:spPr>
        <p:txBody>
          <a:bodyPr wrap="square" rtlCol="0">
            <a:spAutoFit/>
          </a:bodyPr>
          <a:lstStyle/>
          <a:p>
            <a:pPr algn="ctr"/>
            <a:r>
              <a:rPr lang="en-US" smtClean="0"/>
              <a:t>Connects micro:bit to laptop </a:t>
            </a:r>
          </a:p>
          <a:p>
            <a:pPr algn="ctr"/>
            <a:r>
              <a:rPr lang="en-US" smtClean="0"/>
              <a:t>only fits one way (be careful)</a:t>
            </a:r>
            <a:endParaRPr lang="en-US"/>
          </a:p>
        </p:txBody>
      </p:sp>
      <p:pic>
        <p:nvPicPr>
          <p:cNvPr id="2050" name="Picture 2" descr="Image result for micro:bit usb c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518" y="1712428"/>
            <a:ext cx="4579708" cy="4078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38556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Low Cost: ~$13 US"/>
          <p:cNvSpPr txBox="1">
            <a:spLocks noGrp="1"/>
          </p:cNvSpPr>
          <p:nvPr>
            <p:ph type="title"/>
          </p:nvPr>
        </p:nvSpPr>
        <p:spPr>
          <a:xfrm>
            <a:off x="538162" y="607528"/>
            <a:ext cx="8072438" cy="1104900"/>
          </a:xfrm>
          <a:prstGeom prst="rect">
            <a:avLst/>
          </a:prstGeom>
        </p:spPr>
        <p:txBody>
          <a:bodyPr>
            <a:normAutofit/>
          </a:bodyPr>
          <a:lstStyle/>
          <a:p>
            <a:r>
              <a:rPr lang="en-US" smtClean="0"/>
              <a:t>Battery Pack</a:t>
            </a:r>
            <a:endParaRPr dirty="0"/>
          </a:p>
        </p:txBody>
      </p:sp>
      <p:sp>
        <p:nvSpPr>
          <p:cNvPr id="5" name="TextBox 4"/>
          <p:cNvSpPr txBox="1"/>
          <p:nvPr/>
        </p:nvSpPr>
        <p:spPr>
          <a:xfrm>
            <a:off x="1845619" y="5811781"/>
            <a:ext cx="5457524" cy="646331"/>
          </a:xfrm>
          <a:prstGeom prst="rect">
            <a:avLst/>
          </a:prstGeom>
          <a:noFill/>
        </p:spPr>
        <p:txBody>
          <a:bodyPr wrap="square" rtlCol="0">
            <a:spAutoFit/>
          </a:bodyPr>
          <a:lstStyle/>
          <a:p>
            <a:pPr algn="ctr"/>
            <a:r>
              <a:rPr lang="en-US" smtClean="0"/>
              <a:t>Powers micro:bit when not connected to laptop</a:t>
            </a:r>
          </a:p>
          <a:p>
            <a:pPr algn="ctr"/>
            <a:r>
              <a:rPr lang="en-US" smtClean="0"/>
              <a:t>only fits one way (check pins before connecting)</a:t>
            </a:r>
            <a:endParaRPr lang="en-US"/>
          </a:p>
        </p:txBody>
      </p:sp>
      <p:pic>
        <p:nvPicPr>
          <p:cNvPr id="3074" name="Picture 2" descr="Image result for micro:bit battery pack"/>
          <p:cNvPicPr>
            <a:picLocks noChangeAspect="1" noChangeArrowheads="1"/>
          </p:cNvPicPr>
          <p:nvPr/>
        </p:nvPicPr>
        <p:blipFill rotWithShape="1">
          <a:blip r:embed="rId3">
            <a:extLst>
              <a:ext uri="{28A0092B-C50C-407E-A947-70E740481C1C}">
                <a14:useLocalDpi xmlns:a14="http://schemas.microsoft.com/office/drawing/2010/main" val="0"/>
              </a:ext>
            </a:extLst>
          </a:blip>
          <a:srcRect t="9045" b="17893"/>
          <a:stretch/>
        </p:blipFill>
        <p:spPr bwMode="auto">
          <a:xfrm>
            <a:off x="2425566" y="1905802"/>
            <a:ext cx="4755848" cy="3474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38233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6E5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714740" y="2965883"/>
            <a:ext cx="7714519" cy="1143000"/>
          </a:xfrm>
        </p:spPr>
        <p:txBody>
          <a:bodyPr>
            <a:normAutofit fontScale="90000"/>
          </a:bodyPr>
          <a:lstStyle/>
          <a:p>
            <a:r>
              <a:rPr lang="en-US" sz="6000" b="1" smtClean="0">
                <a:solidFill>
                  <a:schemeClr val="bg1"/>
                </a:solidFill>
                <a:latin typeface="Arial"/>
                <a:cs typeface="Arial"/>
              </a:rPr>
              <a:t>What’s Possible</a:t>
            </a:r>
            <a:r>
              <a:rPr lang="en-US" sz="6000" b="1">
                <a:solidFill>
                  <a:schemeClr val="bg1"/>
                </a:solidFill>
                <a:latin typeface="Arial"/>
                <a:cs typeface="Arial"/>
              </a:rPr>
              <a:t/>
            </a:r>
            <a:br>
              <a:rPr lang="en-US" sz="6000" b="1">
                <a:solidFill>
                  <a:schemeClr val="bg1"/>
                </a:solidFill>
                <a:latin typeface="Arial"/>
                <a:cs typeface="Arial"/>
              </a:rPr>
            </a:br>
            <a:r>
              <a:rPr lang="en-US" sz="6000" b="1" smtClean="0">
                <a:solidFill>
                  <a:schemeClr val="bg1"/>
                </a:solidFill>
                <a:latin typeface="Arial"/>
                <a:cs typeface="Arial"/>
              </a:rPr>
              <a:t>(10 </a:t>
            </a:r>
            <a:r>
              <a:rPr lang="en-US" sz="6000" b="1" dirty="0">
                <a:solidFill>
                  <a:schemeClr val="bg1"/>
                </a:solidFill>
                <a:latin typeface="Arial"/>
                <a:cs typeface="Arial"/>
              </a:rPr>
              <a:t>min)</a:t>
            </a:r>
          </a:p>
        </p:txBody>
      </p:sp>
    </p:spTree>
    <p:extLst>
      <p:ext uri="{BB962C8B-B14F-4D97-AF65-F5344CB8AC3E}">
        <p14:creationId xmlns:p14="http://schemas.microsoft.com/office/powerpoint/2010/main" val="3020758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6E5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714740" y="2965883"/>
            <a:ext cx="7714519" cy="1143000"/>
          </a:xfrm>
        </p:spPr>
        <p:txBody>
          <a:bodyPr>
            <a:normAutofit fontScale="90000"/>
          </a:bodyPr>
          <a:lstStyle/>
          <a:p>
            <a:r>
              <a:rPr lang="en-US" sz="6000" b="1" smtClean="0">
                <a:solidFill>
                  <a:schemeClr val="bg1"/>
                </a:solidFill>
                <a:latin typeface="Arial"/>
                <a:cs typeface="Arial"/>
              </a:rPr>
              <a:t>Custom Animations and Messages</a:t>
            </a:r>
            <a:endParaRPr lang="en-US" sz="6000" b="1" dirty="0">
              <a:solidFill>
                <a:schemeClr val="bg1"/>
              </a:solidFill>
              <a:latin typeface="Arial"/>
              <a:cs typeface="Arial"/>
            </a:endParaRPr>
          </a:p>
        </p:txBody>
      </p:sp>
    </p:spTree>
    <p:extLst>
      <p:ext uri="{BB962C8B-B14F-4D97-AF65-F5344CB8AC3E}">
        <p14:creationId xmlns:p14="http://schemas.microsoft.com/office/powerpoint/2010/main" val="4271496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Low Cost: ~$13 US"/>
          <p:cNvSpPr txBox="1">
            <a:spLocks noGrp="1"/>
          </p:cNvSpPr>
          <p:nvPr>
            <p:ph type="title"/>
          </p:nvPr>
        </p:nvSpPr>
        <p:spPr>
          <a:xfrm>
            <a:off x="538162" y="607528"/>
            <a:ext cx="8072438" cy="1104900"/>
          </a:xfrm>
          <a:prstGeom prst="rect">
            <a:avLst/>
          </a:prstGeom>
        </p:spPr>
        <p:txBody>
          <a:bodyPr>
            <a:normAutofit/>
          </a:bodyPr>
          <a:lstStyle/>
          <a:p>
            <a:r>
              <a:rPr lang="en-US" smtClean="0"/>
              <a:t>Custom Animations</a:t>
            </a:r>
            <a:endParaRPr dirty="0"/>
          </a:p>
        </p:txBody>
      </p:sp>
      <p:sp>
        <p:nvSpPr>
          <p:cNvPr id="5" name="TextBox 4"/>
          <p:cNvSpPr txBox="1"/>
          <p:nvPr/>
        </p:nvSpPr>
        <p:spPr>
          <a:xfrm>
            <a:off x="1845619" y="5811781"/>
            <a:ext cx="5457524" cy="369332"/>
          </a:xfrm>
          <a:prstGeom prst="rect">
            <a:avLst/>
          </a:prstGeom>
          <a:noFill/>
        </p:spPr>
        <p:txBody>
          <a:bodyPr wrap="square" rtlCol="0">
            <a:spAutoFit/>
          </a:bodyPr>
          <a:lstStyle/>
          <a:p>
            <a:pPr algn="ctr"/>
            <a:endParaRPr lang="en-US"/>
          </a:p>
        </p:txBody>
      </p:sp>
      <p:pic>
        <p:nvPicPr>
          <p:cNvPr id="4102" name="Picture 6" descr="Image result for micro:bit flashing heart animated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696644" y="1803049"/>
            <a:ext cx="3476625" cy="284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59034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Low Cost: ~$13 US"/>
          <p:cNvSpPr txBox="1">
            <a:spLocks noGrp="1"/>
          </p:cNvSpPr>
          <p:nvPr>
            <p:ph type="title"/>
          </p:nvPr>
        </p:nvSpPr>
        <p:spPr>
          <a:xfrm>
            <a:off x="538162" y="55078"/>
            <a:ext cx="8072438" cy="1104900"/>
          </a:xfrm>
          <a:prstGeom prst="rect">
            <a:avLst/>
          </a:prstGeom>
        </p:spPr>
        <p:txBody>
          <a:bodyPr>
            <a:normAutofit/>
          </a:bodyPr>
          <a:lstStyle/>
          <a:p>
            <a:r>
              <a:rPr lang="en-US" smtClean="0"/>
              <a:t>Flashing Heart</a:t>
            </a:r>
            <a:endParaRPr dirty="0"/>
          </a:p>
        </p:txBody>
      </p:sp>
      <p:sp>
        <p:nvSpPr>
          <p:cNvPr id="5" name="TextBox 4"/>
          <p:cNvSpPr txBox="1"/>
          <p:nvPr/>
        </p:nvSpPr>
        <p:spPr>
          <a:xfrm>
            <a:off x="1845619" y="5811781"/>
            <a:ext cx="5457524" cy="369332"/>
          </a:xfrm>
          <a:prstGeom prst="rect">
            <a:avLst/>
          </a:prstGeom>
          <a:noFill/>
        </p:spPr>
        <p:txBody>
          <a:bodyPr wrap="square" rtlCol="0">
            <a:spAutoFit/>
          </a:bodyPr>
          <a:lstStyle/>
          <a:p>
            <a:pPr algn="ctr"/>
            <a:endParaRPr lang="en-US"/>
          </a:p>
        </p:txBody>
      </p:sp>
      <p:pic>
        <p:nvPicPr>
          <p:cNvPr id="5122" name="Picture 2" descr="Image result for micro:bit flashing heart animated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916998" y="1159978"/>
            <a:ext cx="5514975" cy="531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64549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6E5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714740" y="2965883"/>
            <a:ext cx="7714519" cy="1143000"/>
          </a:xfrm>
        </p:spPr>
        <p:txBody>
          <a:bodyPr>
            <a:normAutofit/>
          </a:bodyPr>
          <a:lstStyle/>
          <a:p>
            <a:r>
              <a:rPr lang="en-US" sz="6000" b="1" smtClean="0">
                <a:solidFill>
                  <a:schemeClr val="bg1"/>
                </a:solidFill>
                <a:latin typeface="Arial"/>
                <a:cs typeface="Arial"/>
              </a:rPr>
              <a:t>Play Games</a:t>
            </a:r>
            <a:endParaRPr lang="en-US" sz="6000" b="1" dirty="0">
              <a:solidFill>
                <a:schemeClr val="bg1"/>
              </a:solidFill>
              <a:latin typeface="Arial"/>
              <a:cs typeface="Arial"/>
            </a:endParaRPr>
          </a:p>
        </p:txBody>
      </p:sp>
    </p:spTree>
    <p:extLst>
      <p:ext uri="{BB962C8B-B14F-4D97-AF65-F5344CB8AC3E}">
        <p14:creationId xmlns:p14="http://schemas.microsoft.com/office/powerpoint/2010/main" val="2484944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Low Cost: ~$13 US"/>
          <p:cNvSpPr txBox="1">
            <a:spLocks noGrp="1"/>
          </p:cNvSpPr>
          <p:nvPr>
            <p:ph type="title"/>
          </p:nvPr>
        </p:nvSpPr>
        <p:spPr>
          <a:xfrm>
            <a:off x="538162" y="597903"/>
            <a:ext cx="8072438" cy="1104900"/>
          </a:xfrm>
          <a:prstGeom prst="rect">
            <a:avLst/>
          </a:prstGeom>
        </p:spPr>
        <p:txBody>
          <a:bodyPr>
            <a:normAutofit/>
          </a:bodyPr>
          <a:lstStyle/>
          <a:p>
            <a:r>
              <a:rPr lang="en-US" smtClean="0"/>
              <a:t>Play Rock, Paper, Scissors</a:t>
            </a:r>
            <a:endParaRPr dirty="0"/>
          </a:p>
        </p:txBody>
      </p:sp>
      <p:pic>
        <p:nvPicPr>
          <p:cNvPr id="7172" name="Picture 4" descr="https://3.bp.blogspot.com/-gQARED7yGKQ/WwB_OI_m3RI/AAAAAAAAAYc/w_f6Fl_huXETG29-6MsIJWGOY4tTZmZvQCLcBGAs/s640/Rock%2BPaper%2BScissors%2BLesson%2BMicrobit.PNG"/>
          <p:cNvPicPr>
            <a:picLocks noChangeAspect="1" noChangeArrowheads="1"/>
          </p:cNvPicPr>
          <p:nvPr/>
        </p:nvPicPr>
        <p:blipFill rotWithShape="1">
          <a:blip r:embed="rId3">
            <a:extLst>
              <a:ext uri="{28A0092B-C50C-407E-A947-70E740481C1C}">
                <a14:useLocalDpi xmlns:a14="http://schemas.microsoft.com/office/drawing/2010/main" val="0"/>
              </a:ext>
            </a:extLst>
          </a:blip>
          <a:srcRect t="11100" r="69710" b="32203"/>
          <a:stretch/>
        </p:blipFill>
        <p:spPr bwMode="auto">
          <a:xfrm>
            <a:off x="2850648" y="1819174"/>
            <a:ext cx="3642716" cy="27913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44591" y="5580775"/>
            <a:ext cx="7837396" cy="646331"/>
          </a:xfrm>
          <a:prstGeom prst="rect">
            <a:avLst/>
          </a:prstGeom>
          <a:noFill/>
        </p:spPr>
        <p:txBody>
          <a:bodyPr wrap="square" rtlCol="0">
            <a:spAutoFit/>
          </a:bodyPr>
          <a:lstStyle/>
          <a:p>
            <a:pPr algn="ctr"/>
            <a:r>
              <a:rPr lang="en-US"/>
              <a:t>When you shake the </a:t>
            </a:r>
            <a:r>
              <a:rPr lang="en-US" b="1"/>
              <a:t>micro</a:t>
            </a:r>
            <a:r>
              <a:rPr lang="en-US"/>
              <a:t>:</a:t>
            </a:r>
            <a:r>
              <a:rPr lang="en-US" b="1"/>
              <a:t>bit</a:t>
            </a:r>
            <a:r>
              <a:rPr lang="en-US"/>
              <a:t>, </a:t>
            </a:r>
            <a:r>
              <a:rPr lang="en-US" smtClean="0"/>
              <a:t>it picks </a:t>
            </a:r>
            <a:r>
              <a:rPr lang="en-US"/>
              <a:t>a random number from 1 to </a:t>
            </a:r>
            <a:r>
              <a:rPr lang="en-US"/>
              <a:t>3 </a:t>
            </a:r>
            <a:r>
              <a:rPr lang="en-US" smtClean="0"/>
              <a:t>displays either</a:t>
            </a:r>
            <a:r>
              <a:rPr lang="en-US"/>
              <a:t> </a:t>
            </a:r>
            <a:r>
              <a:rPr lang="en-US" b="1"/>
              <a:t>rock</a:t>
            </a:r>
            <a:r>
              <a:rPr lang="en-US"/>
              <a:t>, </a:t>
            </a:r>
            <a:r>
              <a:rPr lang="en-US" b="1"/>
              <a:t>paper</a:t>
            </a:r>
            <a:r>
              <a:rPr lang="en-US"/>
              <a:t>, </a:t>
            </a:r>
            <a:r>
              <a:rPr lang="en-US" smtClean="0"/>
              <a:t>or</a:t>
            </a:r>
            <a:r>
              <a:rPr lang="en-US"/>
              <a:t> </a:t>
            </a:r>
            <a:r>
              <a:rPr lang="en-US" b="1" smtClean="0"/>
              <a:t>scissors</a:t>
            </a:r>
            <a:endParaRPr lang="en-US"/>
          </a:p>
        </p:txBody>
      </p:sp>
    </p:spTree>
    <p:extLst>
      <p:ext uri="{BB962C8B-B14F-4D97-AF65-F5344CB8AC3E}">
        <p14:creationId xmlns:p14="http://schemas.microsoft.com/office/powerpoint/2010/main" val="16387865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45619" y="5811781"/>
            <a:ext cx="5457524" cy="369332"/>
          </a:xfrm>
          <a:prstGeom prst="rect">
            <a:avLst/>
          </a:prstGeom>
          <a:noFill/>
        </p:spPr>
        <p:txBody>
          <a:bodyPr wrap="square" rtlCol="0">
            <a:spAutoFit/>
          </a:bodyPr>
          <a:lstStyle/>
          <a:p>
            <a:pPr algn="ctr"/>
            <a:endParaRPr lang="en-US"/>
          </a:p>
        </p:txBody>
      </p:sp>
      <p:pic>
        <p:nvPicPr>
          <p:cNvPr id="6148" name="Picture 4" descr="Image result for micro bit rock paper sciss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0392" y="349589"/>
            <a:ext cx="3290269" cy="6022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58962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35440" cy="6926580"/>
          </a:xfrm>
          <a:prstGeom prst="rect">
            <a:avLst/>
          </a:prstGeom>
        </p:spPr>
      </p:pic>
      <p:sp>
        <p:nvSpPr>
          <p:cNvPr id="3" name="Title 2"/>
          <p:cNvSpPr>
            <a:spLocks noGrp="1"/>
          </p:cNvSpPr>
          <p:nvPr>
            <p:ph type="title"/>
          </p:nvPr>
        </p:nvSpPr>
        <p:spPr>
          <a:xfrm>
            <a:off x="972282" y="274638"/>
            <a:ext cx="7714519" cy="1143000"/>
          </a:xfrm>
        </p:spPr>
        <p:txBody>
          <a:bodyPr/>
          <a:lstStyle/>
          <a:p>
            <a:r>
              <a:rPr lang="en-US" b="1" dirty="0">
                <a:solidFill>
                  <a:srgbClr val="006E52"/>
                </a:solidFill>
                <a:latin typeface="Arial"/>
                <a:cs typeface="Arial"/>
              </a:rPr>
              <a:t>Workshop Schedule</a:t>
            </a:r>
          </a:p>
        </p:txBody>
      </p:sp>
      <p:sp>
        <p:nvSpPr>
          <p:cNvPr id="4" name="Content Placeholder 3"/>
          <p:cNvSpPr>
            <a:spLocks noGrp="1"/>
          </p:cNvSpPr>
          <p:nvPr>
            <p:ph idx="1"/>
          </p:nvPr>
        </p:nvSpPr>
        <p:spPr>
          <a:xfrm>
            <a:off x="1865024" y="1600202"/>
            <a:ext cx="5929034" cy="3898391"/>
          </a:xfrm>
        </p:spPr>
        <p:txBody>
          <a:bodyPr>
            <a:normAutofit lnSpcReduction="10000"/>
          </a:bodyPr>
          <a:lstStyle/>
          <a:p>
            <a:pPr>
              <a:buClr>
                <a:srgbClr val="006E52"/>
              </a:buClr>
              <a:buFont typeface="+mj-lt"/>
              <a:buAutoNum type="arabicPeriod"/>
            </a:pPr>
            <a:r>
              <a:rPr lang="en-US" sz="1800" dirty="0">
                <a:latin typeface="Arial"/>
                <a:cs typeface="Arial"/>
              </a:rPr>
              <a:t>Introductions &amp; Overview (10 minutes)</a:t>
            </a:r>
          </a:p>
          <a:p>
            <a:pPr>
              <a:buClr>
                <a:srgbClr val="006E52"/>
              </a:buClr>
              <a:buFont typeface="+mj-lt"/>
              <a:buAutoNum type="arabicPeriod"/>
            </a:pPr>
            <a:r>
              <a:rPr lang="en-US" sz="1800" dirty="0">
                <a:latin typeface="Arial"/>
                <a:cs typeface="Arial"/>
              </a:rPr>
              <a:t>The </a:t>
            </a:r>
            <a:r>
              <a:rPr lang="en-US" sz="1800" err="1">
                <a:latin typeface="Arial"/>
                <a:cs typeface="Arial"/>
              </a:rPr>
              <a:t>micro:bit</a:t>
            </a:r>
            <a:r>
              <a:rPr lang="en-US" sz="1800">
                <a:latin typeface="Arial"/>
                <a:cs typeface="Arial"/>
              </a:rPr>
              <a:t> </a:t>
            </a:r>
            <a:r>
              <a:rPr lang="en-US" sz="1800" smtClean="0">
                <a:latin typeface="Arial"/>
                <a:cs typeface="Arial"/>
              </a:rPr>
              <a:t>(10 </a:t>
            </a:r>
            <a:r>
              <a:rPr lang="en-US" sz="1800">
                <a:latin typeface="Arial"/>
                <a:cs typeface="Arial"/>
              </a:rPr>
              <a:t>minutes</a:t>
            </a:r>
            <a:r>
              <a:rPr lang="en-US" sz="1800" smtClean="0">
                <a:latin typeface="Arial"/>
                <a:cs typeface="Arial"/>
              </a:rPr>
              <a:t>)</a:t>
            </a:r>
          </a:p>
          <a:p>
            <a:pPr>
              <a:buClr>
                <a:srgbClr val="006E52"/>
              </a:buClr>
              <a:buFont typeface="+mj-lt"/>
              <a:buAutoNum type="arabicPeriod"/>
            </a:pPr>
            <a:r>
              <a:rPr lang="en-US" sz="1800" smtClean="0">
                <a:latin typeface="Arial"/>
                <a:cs typeface="Arial"/>
              </a:rPr>
              <a:t>What’s Possible (10 minutes)</a:t>
            </a:r>
            <a:endParaRPr lang="en-US" sz="1800" dirty="0">
              <a:latin typeface="Arial"/>
              <a:cs typeface="Arial"/>
            </a:endParaRPr>
          </a:p>
          <a:p>
            <a:pPr>
              <a:buClr>
                <a:srgbClr val="006E52"/>
              </a:buClr>
              <a:buFont typeface="+mj-lt"/>
              <a:buAutoNum type="arabicPeriod"/>
            </a:pPr>
            <a:r>
              <a:rPr lang="en-US" sz="1800" smtClean="0">
                <a:latin typeface="Arial"/>
                <a:cs typeface="Arial"/>
              </a:rPr>
              <a:t>Hands On: Unboxing </a:t>
            </a:r>
            <a:r>
              <a:rPr lang="en-US" sz="1800" dirty="0">
                <a:latin typeface="Arial"/>
                <a:cs typeface="Arial"/>
              </a:rPr>
              <a:t>&amp; </a:t>
            </a:r>
            <a:r>
              <a:rPr lang="en-US" sz="1800">
                <a:latin typeface="Arial"/>
                <a:cs typeface="Arial"/>
              </a:rPr>
              <a:t>Setup </a:t>
            </a:r>
            <a:r>
              <a:rPr lang="en-US" sz="1800" smtClean="0">
                <a:latin typeface="Arial"/>
                <a:cs typeface="Arial"/>
              </a:rPr>
              <a:t>(10 </a:t>
            </a:r>
            <a:r>
              <a:rPr lang="en-US" sz="1800">
                <a:latin typeface="Arial"/>
                <a:cs typeface="Arial"/>
              </a:rPr>
              <a:t>minutes</a:t>
            </a:r>
            <a:r>
              <a:rPr lang="en-US" sz="1800" smtClean="0">
                <a:latin typeface="Arial"/>
                <a:cs typeface="Arial"/>
              </a:rPr>
              <a:t>)</a:t>
            </a:r>
          </a:p>
          <a:p>
            <a:pPr>
              <a:buClr>
                <a:srgbClr val="006E52"/>
              </a:buClr>
              <a:buFont typeface="+mj-lt"/>
              <a:buAutoNum type="arabicPeriod"/>
            </a:pPr>
            <a:r>
              <a:rPr lang="en-US" sz="1800" smtClean="0">
                <a:latin typeface="Arial"/>
                <a:cs typeface="Arial"/>
              </a:rPr>
              <a:t>Creating Projects (10 minutes)</a:t>
            </a:r>
            <a:endParaRPr lang="en-US" sz="1800" dirty="0">
              <a:latin typeface="Arial"/>
              <a:cs typeface="Arial"/>
            </a:endParaRPr>
          </a:p>
          <a:p>
            <a:pPr>
              <a:buClr>
                <a:srgbClr val="006E52"/>
              </a:buClr>
              <a:buFont typeface="+mj-lt"/>
              <a:buAutoNum type="arabicPeriod"/>
            </a:pPr>
            <a:r>
              <a:rPr lang="en-US" sz="1800" smtClean="0">
                <a:latin typeface="Arial"/>
                <a:cs typeface="Arial"/>
              </a:rPr>
              <a:t>Hands On: Animations</a:t>
            </a:r>
            <a:r>
              <a:rPr lang="en-US" sz="1800" smtClean="0">
                <a:latin typeface="Arial"/>
                <a:cs typeface="Arial"/>
              </a:rPr>
              <a:t> (10 </a:t>
            </a:r>
            <a:r>
              <a:rPr lang="en-US" sz="1800" dirty="0">
                <a:latin typeface="Arial"/>
                <a:cs typeface="Arial"/>
              </a:rPr>
              <a:t>minutes)</a:t>
            </a:r>
          </a:p>
          <a:p>
            <a:pPr>
              <a:buClr>
                <a:srgbClr val="006E52"/>
              </a:buClr>
              <a:buFont typeface="+mj-lt"/>
              <a:buAutoNum type="arabicPeriod"/>
            </a:pPr>
            <a:r>
              <a:rPr lang="en-US" sz="1800" smtClean="0">
                <a:latin typeface="Arial"/>
                <a:cs typeface="Arial"/>
              </a:rPr>
              <a:t>Hands On: Rock, Paper, Scissiors </a:t>
            </a:r>
            <a:r>
              <a:rPr lang="en-US" sz="1800" smtClean="0">
                <a:latin typeface="Arial"/>
                <a:cs typeface="Arial"/>
              </a:rPr>
              <a:t>(20 </a:t>
            </a:r>
            <a:r>
              <a:rPr lang="en-US" sz="1800" dirty="0">
                <a:latin typeface="Arial"/>
                <a:cs typeface="Arial"/>
              </a:rPr>
              <a:t>minutes) </a:t>
            </a:r>
          </a:p>
          <a:p>
            <a:pPr>
              <a:buClr>
                <a:srgbClr val="006E52"/>
              </a:buClr>
              <a:buFont typeface="+mj-lt"/>
              <a:buAutoNum type="arabicPeriod"/>
            </a:pPr>
            <a:r>
              <a:rPr lang="en-US" sz="1800" dirty="0">
                <a:latin typeface="Arial"/>
                <a:cs typeface="Arial"/>
              </a:rPr>
              <a:t>Break (10 minutes)</a:t>
            </a:r>
          </a:p>
          <a:p>
            <a:pPr>
              <a:buClr>
                <a:srgbClr val="006E52"/>
              </a:buClr>
              <a:buFont typeface="+mj-lt"/>
              <a:buAutoNum type="arabicPeriod"/>
            </a:pPr>
            <a:r>
              <a:rPr lang="en-US" sz="1800" smtClean="0">
                <a:latin typeface="Arial"/>
                <a:cs typeface="Arial"/>
              </a:rPr>
              <a:t>Controlling an Andriod Phone </a:t>
            </a:r>
            <a:r>
              <a:rPr lang="en-US" sz="1800" dirty="0">
                <a:latin typeface="Arial"/>
                <a:cs typeface="Arial"/>
              </a:rPr>
              <a:t>(20 minutes)</a:t>
            </a:r>
          </a:p>
          <a:p>
            <a:pPr>
              <a:buClr>
                <a:srgbClr val="006E52"/>
              </a:buClr>
              <a:buFont typeface="+mj-lt"/>
              <a:buAutoNum type="arabicPeriod"/>
            </a:pPr>
            <a:r>
              <a:rPr lang="en-US" sz="1800" smtClean="0">
                <a:latin typeface="Arial"/>
                <a:cs typeface="Arial"/>
              </a:rPr>
              <a:t>Hands On: Remote Selfie </a:t>
            </a:r>
            <a:r>
              <a:rPr lang="en-US" sz="1800" dirty="0">
                <a:latin typeface="Arial"/>
                <a:cs typeface="Arial"/>
              </a:rPr>
              <a:t>(30 minutes)</a:t>
            </a:r>
          </a:p>
          <a:p>
            <a:pPr>
              <a:buClr>
                <a:srgbClr val="006E52"/>
              </a:buClr>
              <a:buFont typeface="+mj-lt"/>
              <a:buAutoNum type="arabicPeriod"/>
            </a:pPr>
            <a:r>
              <a:rPr lang="en-US" sz="1800" dirty="0">
                <a:latin typeface="Arial"/>
                <a:cs typeface="Arial"/>
              </a:rPr>
              <a:t>Testing &amp; Sharing </a:t>
            </a:r>
            <a:r>
              <a:rPr lang="en-US" sz="1800">
                <a:latin typeface="Arial"/>
                <a:cs typeface="Arial"/>
              </a:rPr>
              <a:t>your </a:t>
            </a:r>
            <a:r>
              <a:rPr lang="en-US" sz="1800" smtClean="0">
                <a:latin typeface="Arial"/>
                <a:cs typeface="Arial"/>
              </a:rPr>
              <a:t>Apps </a:t>
            </a:r>
            <a:r>
              <a:rPr lang="en-US" sz="1800" dirty="0">
                <a:latin typeface="Arial"/>
                <a:cs typeface="Arial"/>
              </a:rPr>
              <a:t>(20 minutes)</a:t>
            </a:r>
          </a:p>
          <a:p>
            <a:pPr>
              <a:buClr>
                <a:srgbClr val="006E52"/>
              </a:buClr>
              <a:buFont typeface="+mj-lt"/>
              <a:buAutoNum type="arabicPeriod"/>
            </a:pPr>
            <a:r>
              <a:rPr lang="en-US" sz="1800" dirty="0">
                <a:latin typeface="Arial"/>
                <a:cs typeface="Arial"/>
              </a:rPr>
              <a:t>Wrapping Up / Discussion (10 minutes)</a:t>
            </a:r>
          </a:p>
          <a:p>
            <a:pPr marL="0" indent="0">
              <a:buClr>
                <a:srgbClr val="006E52"/>
              </a:buClr>
              <a:buNone/>
            </a:pPr>
            <a:endParaRPr lang="en-US" sz="1400" dirty="0">
              <a:latin typeface="Arial"/>
              <a:cs typeface="Arial"/>
            </a:endParaRPr>
          </a:p>
        </p:txBody>
      </p:sp>
    </p:spTree>
    <p:extLst>
      <p:ext uri="{BB962C8B-B14F-4D97-AF65-F5344CB8AC3E}">
        <p14:creationId xmlns:p14="http://schemas.microsoft.com/office/powerpoint/2010/main" val="2698960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6E5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714740" y="2965883"/>
            <a:ext cx="7714519" cy="1143000"/>
          </a:xfrm>
        </p:spPr>
        <p:txBody>
          <a:bodyPr>
            <a:normAutofit fontScale="90000"/>
          </a:bodyPr>
          <a:lstStyle/>
          <a:p>
            <a:r>
              <a:rPr lang="en-US" sz="6000" b="1" smtClean="0">
                <a:solidFill>
                  <a:schemeClr val="bg1"/>
                </a:solidFill>
                <a:latin typeface="Arial"/>
                <a:cs typeface="Arial"/>
              </a:rPr>
              <a:t>Control Devices Wirelessly</a:t>
            </a:r>
            <a:endParaRPr lang="en-US" sz="6000" b="1" dirty="0">
              <a:solidFill>
                <a:schemeClr val="bg1"/>
              </a:solidFill>
              <a:latin typeface="Arial"/>
              <a:cs typeface="Arial"/>
            </a:endParaRPr>
          </a:p>
        </p:txBody>
      </p:sp>
    </p:spTree>
    <p:extLst>
      <p:ext uri="{BB962C8B-B14F-4D97-AF65-F5344CB8AC3E}">
        <p14:creationId xmlns:p14="http://schemas.microsoft.com/office/powerpoint/2010/main" val="621574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Low Cost: ~$13 US"/>
          <p:cNvSpPr txBox="1">
            <a:spLocks noGrp="1"/>
          </p:cNvSpPr>
          <p:nvPr>
            <p:ph type="title"/>
          </p:nvPr>
        </p:nvSpPr>
        <p:spPr>
          <a:xfrm>
            <a:off x="538161" y="175550"/>
            <a:ext cx="8072438" cy="1104900"/>
          </a:xfrm>
          <a:prstGeom prst="rect">
            <a:avLst/>
          </a:prstGeom>
        </p:spPr>
        <p:txBody>
          <a:bodyPr>
            <a:normAutofit/>
          </a:bodyPr>
          <a:lstStyle/>
          <a:p>
            <a:r>
              <a:rPr lang="en-US" smtClean="0"/>
              <a:t>Remote Selfies</a:t>
            </a:r>
            <a:endParaRPr dirty="0"/>
          </a:p>
        </p:txBody>
      </p:sp>
      <p:sp>
        <p:nvSpPr>
          <p:cNvPr id="5" name="TextBox 4"/>
          <p:cNvSpPr txBox="1"/>
          <p:nvPr/>
        </p:nvSpPr>
        <p:spPr>
          <a:xfrm>
            <a:off x="1845619" y="5811781"/>
            <a:ext cx="5457524" cy="369332"/>
          </a:xfrm>
          <a:prstGeom prst="rect">
            <a:avLst/>
          </a:prstGeom>
          <a:noFill/>
        </p:spPr>
        <p:txBody>
          <a:bodyPr wrap="square" rtlCol="0">
            <a:spAutoFit/>
          </a:bodyPr>
          <a:lstStyle/>
          <a:p>
            <a:pPr algn="ctr"/>
            <a:endParaRPr lang="en-US"/>
          </a:p>
        </p:txBody>
      </p:sp>
      <p:pic>
        <p:nvPicPr>
          <p:cNvPr id="9220" name="Picture 4" descr="https://cdn.instructables.com/FKZ/UI0Q/JAMTWO1D/FKZUI0QJAMTWO1D.LARGE.jpg?auto=webp&amp;width=1024&amp;height=1024&amp;fit=boun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947" y="1638279"/>
            <a:ext cx="2298867" cy="40868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55683" y="6169610"/>
            <a:ext cx="7837396" cy="369332"/>
          </a:xfrm>
          <a:prstGeom prst="rect">
            <a:avLst/>
          </a:prstGeom>
          <a:noFill/>
        </p:spPr>
        <p:txBody>
          <a:bodyPr wrap="square" rtlCol="0">
            <a:spAutoFit/>
          </a:bodyPr>
          <a:lstStyle/>
          <a:p>
            <a:pPr algn="ctr"/>
            <a:r>
              <a:rPr lang="en-US" smtClean="0"/>
              <a:t>Install Android App </a:t>
            </a:r>
            <a:endParaRPr lang="en-US"/>
          </a:p>
        </p:txBody>
      </p:sp>
      <p:sp>
        <p:nvSpPr>
          <p:cNvPr id="2" name="TextBox 1"/>
          <p:cNvSpPr txBox="1"/>
          <p:nvPr/>
        </p:nvSpPr>
        <p:spPr>
          <a:xfrm>
            <a:off x="655682" y="1136199"/>
            <a:ext cx="7727921" cy="369332"/>
          </a:xfrm>
          <a:prstGeom prst="rect">
            <a:avLst/>
          </a:prstGeom>
          <a:noFill/>
        </p:spPr>
        <p:txBody>
          <a:bodyPr wrap="square" rtlCol="0">
            <a:spAutoFit/>
          </a:bodyPr>
          <a:lstStyle/>
          <a:p>
            <a:pPr algn="ctr"/>
            <a:r>
              <a:rPr lang="en-US">
                <a:hlinkClick r:id="rId4"/>
              </a:rPr>
              <a:t>https://www.instructables.com/id/Microbit-Selfie-Remote/</a:t>
            </a:r>
            <a:endParaRPr lang="en-US"/>
          </a:p>
        </p:txBody>
      </p:sp>
    </p:spTree>
    <p:extLst>
      <p:ext uri="{BB962C8B-B14F-4D97-AF65-F5344CB8AC3E}">
        <p14:creationId xmlns:p14="http://schemas.microsoft.com/office/powerpoint/2010/main" val="373582999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45619" y="5811781"/>
            <a:ext cx="5457524" cy="369332"/>
          </a:xfrm>
          <a:prstGeom prst="rect">
            <a:avLst/>
          </a:prstGeom>
          <a:noFill/>
        </p:spPr>
        <p:txBody>
          <a:bodyPr wrap="square" rtlCol="0">
            <a:spAutoFit/>
          </a:bodyPr>
          <a:lstStyle/>
          <a:p>
            <a:pPr algn="ctr"/>
            <a:endParaRPr lang="en-US"/>
          </a:p>
        </p:txBody>
      </p:sp>
      <p:sp>
        <p:nvSpPr>
          <p:cNvPr id="9" name="TextBox 8"/>
          <p:cNvSpPr txBox="1"/>
          <p:nvPr/>
        </p:nvSpPr>
        <p:spPr>
          <a:xfrm>
            <a:off x="655683" y="6169610"/>
            <a:ext cx="7837396" cy="369332"/>
          </a:xfrm>
          <a:prstGeom prst="rect">
            <a:avLst/>
          </a:prstGeom>
          <a:noFill/>
        </p:spPr>
        <p:txBody>
          <a:bodyPr wrap="square" rtlCol="0">
            <a:spAutoFit/>
          </a:bodyPr>
          <a:lstStyle/>
          <a:p>
            <a:pPr algn="ctr"/>
            <a:r>
              <a:rPr lang="en-US" smtClean="0"/>
              <a:t>Pair micro:bit and phone </a:t>
            </a:r>
            <a:endParaRPr lang="en-US"/>
          </a:p>
        </p:txBody>
      </p:sp>
      <p:pic>
        <p:nvPicPr>
          <p:cNvPr id="9226" name="Picture 10" descr="https://cdn.instructables.com/FHJ/PPAI/JAMTWO1E/FHJPPAIJAMTWO1E.LARGE.jpg?auto=webp&amp;width=1024&amp;height=1024&amp;fit=boun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10" y="1606353"/>
            <a:ext cx="2293838" cy="4077933"/>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https://cdn.instructables.com/FX0/27OL/JAMTWO1M/FX027OLJAMTWO1M.LARGE.jpg?auto=webp&amp;width=1024&amp;height=1024&amp;fit=boun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8365" y="1593875"/>
            <a:ext cx="2367542" cy="4208964"/>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ttps://cdn.instructables.com/F3E/4NLW/JAMTWO1N/F3E4NLWJAMTWO1N.LARGE.jpg?auto=webp&amp;width=1024&amp;height=1024&amp;fit=boun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3048" y="1593875"/>
            <a:ext cx="2389307" cy="4247657"/>
          </a:xfrm>
          <a:prstGeom prst="rect">
            <a:avLst/>
          </a:prstGeom>
          <a:noFill/>
          <a:extLst>
            <a:ext uri="{909E8E84-426E-40DD-AFC4-6F175D3DCCD1}">
              <a14:hiddenFill xmlns:a14="http://schemas.microsoft.com/office/drawing/2010/main">
                <a:solidFill>
                  <a:srgbClr val="FFFFFF"/>
                </a:solidFill>
              </a14:hiddenFill>
            </a:ext>
          </a:extLst>
        </p:spPr>
      </p:pic>
      <p:sp>
        <p:nvSpPr>
          <p:cNvPr id="10" name="Low Cost: ~$13 US"/>
          <p:cNvSpPr txBox="1">
            <a:spLocks noGrp="1"/>
          </p:cNvSpPr>
          <p:nvPr>
            <p:ph type="title"/>
          </p:nvPr>
        </p:nvSpPr>
        <p:spPr>
          <a:xfrm>
            <a:off x="538161" y="175550"/>
            <a:ext cx="8072438" cy="1104900"/>
          </a:xfrm>
          <a:prstGeom prst="rect">
            <a:avLst/>
          </a:prstGeom>
        </p:spPr>
        <p:txBody>
          <a:bodyPr>
            <a:normAutofit/>
          </a:bodyPr>
          <a:lstStyle/>
          <a:p>
            <a:r>
              <a:rPr lang="en-US" smtClean="0"/>
              <a:t>Remote Selfies</a:t>
            </a:r>
            <a:endParaRPr dirty="0"/>
          </a:p>
        </p:txBody>
      </p:sp>
      <p:sp>
        <p:nvSpPr>
          <p:cNvPr id="11" name="TextBox 10"/>
          <p:cNvSpPr txBox="1"/>
          <p:nvPr/>
        </p:nvSpPr>
        <p:spPr>
          <a:xfrm>
            <a:off x="655682" y="1136199"/>
            <a:ext cx="7727921" cy="369332"/>
          </a:xfrm>
          <a:prstGeom prst="rect">
            <a:avLst/>
          </a:prstGeom>
          <a:noFill/>
        </p:spPr>
        <p:txBody>
          <a:bodyPr wrap="square" rtlCol="0">
            <a:spAutoFit/>
          </a:bodyPr>
          <a:lstStyle/>
          <a:p>
            <a:pPr algn="ctr"/>
            <a:r>
              <a:rPr lang="en-US">
                <a:hlinkClick r:id="rId6"/>
              </a:rPr>
              <a:t>https://www.instructables.com/id/Microbit-Selfie-Remote/</a:t>
            </a:r>
            <a:endParaRPr lang="en-US"/>
          </a:p>
        </p:txBody>
      </p:sp>
    </p:spTree>
    <p:extLst>
      <p:ext uri="{BB962C8B-B14F-4D97-AF65-F5344CB8AC3E}">
        <p14:creationId xmlns:p14="http://schemas.microsoft.com/office/powerpoint/2010/main" val="161478315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45619" y="5811781"/>
            <a:ext cx="5457524" cy="369332"/>
          </a:xfrm>
          <a:prstGeom prst="rect">
            <a:avLst/>
          </a:prstGeom>
          <a:noFill/>
        </p:spPr>
        <p:txBody>
          <a:bodyPr wrap="square" rtlCol="0">
            <a:spAutoFit/>
          </a:bodyPr>
          <a:lstStyle/>
          <a:p>
            <a:pPr algn="ctr"/>
            <a:endParaRPr lang="en-US"/>
          </a:p>
        </p:txBody>
      </p:sp>
      <p:pic>
        <p:nvPicPr>
          <p:cNvPr id="8194" name="Picture 2" descr="https://cdn.instructables.com/F2O/HCAI/JAMTWOH2/F2OHCAIJAMTWOH2.LARGE.jpg?auto=webp&amp;width=1024&amp;fit=boun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57" y="2127183"/>
            <a:ext cx="8452242" cy="4176596"/>
          </a:xfrm>
          <a:prstGeom prst="rect">
            <a:avLst/>
          </a:prstGeom>
          <a:noFill/>
          <a:extLst>
            <a:ext uri="{909E8E84-426E-40DD-AFC4-6F175D3DCCD1}">
              <a14:hiddenFill xmlns:a14="http://schemas.microsoft.com/office/drawing/2010/main">
                <a:solidFill>
                  <a:srgbClr val="FFFFFF"/>
                </a:solidFill>
              </a14:hiddenFill>
            </a:ext>
          </a:extLst>
        </p:spPr>
      </p:pic>
      <p:sp>
        <p:nvSpPr>
          <p:cNvPr id="8" name="Low Cost: ~$13 US"/>
          <p:cNvSpPr txBox="1">
            <a:spLocks noGrp="1"/>
          </p:cNvSpPr>
          <p:nvPr>
            <p:ph type="title"/>
          </p:nvPr>
        </p:nvSpPr>
        <p:spPr>
          <a:xfrm>
            <a:off x="538161" y="175550"/>
            <a:ext cx="8072438" cy="1104900"/>
          </a:xfrm>
          <a:prstGeom prst="rect">
            <a:avLst/>
          </a:prstGeom>
        </p:spPr>
        <p:txBody>
          <a:bodyPr>
            <a:normAutofit/>
          </a:bodyPr>
          <a:lstStyle/>
          <a:p>
            <a:r>
              <a:rPr lang="en-US" smtClean="0"/>
              <a:t>Remote Selfies</a:t>
            </a:r>
            <a:endParaRPr dirty="0"/>
          </a:p>
        </p:txBody>
      </p:sp>
      <p:sp>
        <p:nvSpPr>
          <p:cNvPr id="9" name="TextBox 8"/>
          <p:cNvSpPr txBox="1"/>
          <p:nvPr/>
        </p:nvSpPr>
        <p:spPr>
          <a:xfrm>
            <a:off x="655682" y="1136199"/>
            <a:ext cx="7727921" cy="369332"/>
          </a:xfrm>
          <a:prstGeom prst="rect">
            <a:avLst/>
          </a:prstGeom>
          <a:noFill/>
        </p:spPr>
        <p:txBody>
          <a:bodyPr wrap="square" rtlCol="0">
            <a:spAutoFit/>
          </a:bodyPr>
          <a:lstStyle/>
          <a:p>
            <a:pPr algn="ctr"/>
            <a:r>
              <a:rPr lang="en-US">
                <a:hlinkClick r:id="rId4"/>
              </a:rPr>
              <a:t>https://www.instructables.com/id/Microbit-Selfie-Remote/</a:t>
            </a:r>
            <a:endParaRPr lang="en-US"/>
          </a:p>
        </p:txBody>
      </p:sp>
    </p:spTree>
    <p:extLst>
      <p:ext uri="{BB962C8B-B14F-4D97-AF65-F5344CB8AC3E}">
        <p14:creationId xmlns:p14="http://schemas.microsoft.com/office/powerpoint/2010/main" val="354797104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6E5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714740" y="2965883"/>
            <a:ext cx="7714519" cy="1143000"/>
          </a:xfrm>
        </p:spPr>
        <p:txBody>
          <a:bodyPr>
            <a:normAutofit fontScale="90000"/>
          </a:bodyPr>
          <a:lstStyle/>
          <a:p>
            <a:r>
              <a:rPr lang="en-US" sz="6000" b="1" dirty="0">
                <a:solidFill>
                  <a:schemeClr val="bg1"/>
                </a:solidFill>
                <a:latin typeface="Arial"/>
                <a:cs typeface="Arial"/>
              </a:rPr>
              <a:t>Unboxing &amp; Setup</a:t>
            </a:r>
            <a:r>
              <a:rPr lang="en-US" sz="6000" b="1">
                <a:solidFill>
                  <a:schemeClr val="bg1"/>
                </a:solidFill>
                <a:latin typeface="Arial"/>
                <a:cs typeface="Arial"/>
              </a:rPr>
              <a:t/>
            </a:r>
            <a:br>
              <a:rPr lang="en-US" sz="6000" b="1">
                <a:solidFill>
                  <a:schemeClr val="bg1"/>
                </a:solidFill>
                <a:latin typeface="Arial"/>
                <a:cs typeface="Arial"/>
              </a:rPr>
            </a:br>
            <a:r>
              <a:rPr lang="en-US" sz="6000" b="1" smtClean="0">
                <a:solidFill>
                  <a:schemeClr val="bg1"/>
                </a:solidFill>
                <a:latin typeface="Arial"/>
                <a:cs typeface="Arial"/>
              </a:rPr>
              <a:t>(10 </a:t>
            </a:r>
            <a:r>
              <a:rPr lang="en-US" sz="6000" b="1" dirty="0">
                <a:solidFill>
                  <a:schemeClr val="bg1"/>
                </a:solidFill>
                <a:latin typeface="Arial"/>
                <a:cs typeface="Arial"/>
              </a:rPr>
              <a:t>min)</a:t>
            </a:r>
          </a:p>
        </p:txBody>
      </p:sp>
    </p:spTree>
    <p:extLst>
      <p:ext uri="{BB962C8B-B14F-4D97-AF65-F5344CB8AC3E}">
        <p14:creationId xmlns:p14="http://schemas.microsoft.com/office/powerpoint/2010/main" val="537278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340" name="Setup"/>
          <p:cNvSpPr txBox="1">
            <a:spLocks noGrp="1"/>
          </p:cNvSpPr>
          <p:nvPr>
            <p:ph type="title"/>
          </p:nvPr>
        </p:nvSpPr>
        <p:spPr>
          <a:prstGeom prst="rect">
            <a:avLst/>
          </a:prstGeom>
        </p:spPr>
        <p:txBody>
          <a:bodyPr>
            <a:normAutofit/>
          </a:bodyPr>
          <a:lstStyle>
            <a:lvl1pPr marL="228600" indent="-228600">
              <a:buSzPct val="100000"/>
              <a:buChar char="★"/>
            </a:lvl1pPr>
          </a:lstStyle>
          <a:p>
            <a:pPr marL="0" indent="0">
              <a:buNone/>
            </a:pPr>
            <a:r>
              <a:rPr lang="en-US" sz="4400" kern="1200">
                <a:solidFill>
                  <a:schemeClr val="tx1"/>
                </a:solidFill>
                <a:latin typeface="+mj-lt"/>
                <a:ea typeface="+mj-ea"/>
                <a:cs typeface="+mj-cs"/>
              </a:rPr>
              <a:t>Log in to Laptop</a:t>
            </a:r>
            <a:endParaRPr sz="4400" kern="1200" dirty="0">
              <a:solidFill>
                <a:schemeClr val="tx1"/>
              </a:solidFill>
              <a:latin typeface="+mj-lt"/>
              <a:ea typeface="+mj-ea"/>
              <a:cs typeface="+mj-cs"/>
            </a:endParaRPr>
          </a:p>
        </p:txBody>
      </p:sp>
      <p:sp>
        <p:nvSpPr>
          <p:cNvPr id="341" name="Hardware Handout…"/>
          <p:cNvSpPr txBox="1">
            <a:spLocks noGrp="1"/>
          </p:cNvSpPr>
          <p:nvPr>
            <p:ph type="body" idx="1"/>
          </p:nvPr>
        </p:nvSpPr>
        <p:spPr>
          <a:xfrm>
            <a:off x="533400" y="1949450"/>
            <a:ext cx="8072438" cy="4025900"/>
          </a:xfrm>
          <a:prstGeom prst="rect">
            <a:avLst/>
          </a:prstGeom>
        </p:spPr>
        <p:txBody>
          <a:bodyPr>
            <a:normAutofit/>
          </a:bodyPr>
          <a:lstStyle/>
          <a:p>
            <a:pPr marL="742950" indent="-742950">
              <a:buFont typeface="+mj-lt"/>
              <a:buAutoNum type="arabicPeriod"/>
              <a:defRPr sz="4800"/>
            </a:pPr>
            <a:r>
              <a:rPr lang="en-US" sz="4000" kern="1200" smtClean="0">
                <a:solidFill>
                  <a:schemeClr val="tx1"/>
                </a:solidFill>
                <a:latin typeface="+mj-lt"/>
                <a:ea typeface="+mj-ea"/>
                <a:cs typeface="+mj-cs"/>
              </a:rPr>
              <a:t>Turn on Laptop</a:t>
            </a:r>
          </a:p>
          <a:p>
            <a:pPr marL="742950" indent="-742950">
              <a:buFont typeface="+mj-lt"/>
              <a:buAutoNum type="arabicPeriod"/>
              <a:defRPr sz="4800"/>
            </a:pPr>
            <a:r>
              <a:rPr lang="en-US" sz="4000" kern="1200" smtClean="0">
                <a:solidFill>
                  <a:schemeClr val="tx1"/>
                </a:solidFill>
                <a:latin typeface="+mj-lt"/>
                <a:ea typeface="+mj-ea"/>
                <a:cs typeface="+mj-cs"/>
              </a:rPr>
              <a:t>Login with username and password provided</a:t>
            </a:r>
            <a:endParaRPr sz="4000" kern="1200" dirty="0">
              <a:solidFill>
                <a:schemeClr val="tx1"/>
              </a:solidFill>
              <a:latin typeface="+mj-lt"/>
              <a:ea typeface="+mj-ea"/>
              <a:cs typeface="+mj-cs"/>
            </a:endParaRPr>
          </a:p>
        </p:txBody>
      </p:sp>
    </p:spTree>
    <p:extLst>
      <p:ext uri="{BB962C8B-B14F-4D97-AF65-F5344CB8AC3E}">
        <p14:creationId xmlns:p14="http://schemas.microsoft.com/office/powerpoint/2010/main" val="141824803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340" name="Setup"/>
          <p:cNvSpPr txBox="1">
            <a:spLocks noGrp="1"/>
          </p:cNvSpPr>
          <p:nvPr>
            <p:ph type="title"/>
          </p:nvPr>
        </p:nvSpPr>
        <p:spPr>
          <a:prstGeom prst="rect">
            <a:avLst/>
          </a:prstGeom>
        </p:spPr>
        <p:txBody>
          <a:bodyPr>
            <a:normAutofit/>
          </a:bodyPr>
          <a:lstStyle>
            <a:lvl1pPr marL="228600" indent="-228600">
              <a:buSzPct val="100000"/>
              <a:buChar char="★"/>
            </a:lvl1pPr>
          </a:lstStyle>
          <a:p>
            <a:pPr marL="0" indent="0">
              <a:buNone/>
            </a:pPr>
            <a:r>
              <a:rPr lang="en-US" sz="6000" dirty="0"/>
              <a:t>Unboxing</a:t>
            </a:r>
            <a:endParaRPr sz="6000" dirty="0"/>
          </a:p>
        </p:txBody>
      </p:sp>
      <p:sp>
        <p:nvSpPr>
          <p:cNvPr id="341" name="Hardware Handout…"/>
          <p:cNvSpPr txBox="1">
            <a:spLocks noGrp="1"/>
          </p:cNvSpPr>
          <p:nvPr>
            <p:ph type="body" idx="1"/>
          </p:nvPr>
        </p:nvSpPr>
        <p:spPr>
          <a:xfrm>
            <a:off x="533400" y="1949450"/>
            <a:ext cx="8072438" cy="4025900"/>
          </a:xfrm>
          <a:prstGeom prst="rect">
            <a:avLst/>
          </a:prstGeom>
        </p:spPr>
        <p:txBody>
          <a:bodyPr>
            <a:normAutofit fontScale="92500" lnSpcReduction="20000"/>
          </a:bodyPr>
          <a:lstStyle/>
          <a:p>
            <a:pPr marL="863600" lvl="1" indent="-431800">
              <a:buSzPct val="100000"/>
              <a:buAutoNum type="arabicPeriod"/>
              <a:defRPr sz="4800"/>
            </a:pPr>
            <a:r>
              <a:rPr sz="4000" kern="1200" smtClean="0">
                <a:solidFill>
                  <a:schemeClr val="tx1"/>
                </a:solidFill>
                <a:latin typeface="+mj-lt"/>
                <a:ea typeface="+mj-ea"/>
                <a:cs typeface="+mj-cs"/>
              </a:rPr>
              <a:t>Open </a:t>
            </a:r>
            <a:r>
              <a:rPr sz="4000" kern="1200" dirty="0">
                <a:solidFill>
                  <a:schemeClr val="tx1"/>
                </a:solidFill>
                <a:latin typeface="+mj-lt"/>
                <a:ea typeface="+mj-ea"/>
                <a:cs typeface="+mj-cs"/>
              </a:rPr>
              <a:t>Box</a:t>
            </a:r>
          </a:p>
          <a:p>
            <a:pPr marL="863600" lvl="1" indent="-431800">
              <a:buSzPct val="100000"/>
              <a:buAutoNum type="arabicPeriod"/>
              <a:defRPr sz="4800"/>
            </a:pPr>
            <a:r>
              <a:rPr sz="4000" kern="1200" dirty="0">
                <a:solidFill>
                  <a:schemeClr val="tx1"/>
                </a:solidFill>
                <a:latin typeface="+mj-lt"/>
                <a:ea typeface="+mj-ea"/>
                <a:cs typeface="+mj-cs"/>
              </a:rPr>
              <a:t>Pull out </a:t>
            </a:r>
            <a:r>
              <a:rPr sz="4000" kern="1200" dirty="0" err="1">
                <a:solidFill>
                  <a:schemeClr val="tx1"/>
                </a:solidFill>
                <a:latin typeface="+mj-lt"/>
                <a:ea typeface="+mj-ea"/>
                <a:cs typeface="+mj-cs"/>
              </a:rPr>
              <a:t>micro:bit</a:t>
            </a:r>
            <a:r>
              <a:rPr sz="4000" kern="1200" dirty="0">
                <a:solidFill>
                  <a:schemeClr val="tx1"/>
                </a:solidFill>
                <a:latin typeface="+mj-lt"/>
                <a:ea typeface="+mj-ea"/>
                <a:cs typeface="+mj-cs"/>
              </a:rPr>
              <a:t> </a:t>
            </a:r>
          </a:p>
          <a:p>
            <a:pPr marL="863600" lvl="1" indent="-431800">
              <a:buSzPct val="100000"/>
              <a:buAutoNum type="arabicPeriod"/>
              <a:defRPr sz="4800"/>
            </a:pPr>
            <a:r>
              <a:rPr sz="4000" kern="1200" dirty="0">
                <a:solidFill>
                  <a:schemeClr val="tx1"/>
                </a:solidFill>
                <a:latin typeface="+mj-lt"/>
                <a:ea typeface="+mj-ea"/>
                <a:cs typeface="+mj-cs"/>
              </a:rPr>
              <a:t>Pull out micro USB cable (under cardboard)</a:t>
            </a:r>
          </a:p>
          <a:p>
            <a:pPr marL="863600" lvl="1" indent="-431800">
              <a:buSzPct val="100000"/>
              <a:buAutoNum type="arabicPeriod"/>
              <a:defRPr sz="4800"/>
            </a:pPr>
            <a:r>
              <a:rPr sz="4000" kern="1200" dirty="0">
                <a:solidFill>
                  <a:schemeClr val="tx1"/>
                </a:solidFill>
                <a:latin typeface="+mj-lt"/>
                <a:ea typeface="+mj-ea"/>
                <a:cs typeface="+mj-cs"/>
              </a:rPr>
              <a:t>Connect via </a:t>
            </a:r>
            <a:r>
              <a:rPr sz="4000" kern="1200">
                <a:solidFill>
                  <a:schemeClr val="tx1"/>
                </a:solidFill>
                <a:latin typeface="+mj-lt"/>
                <a:ea typeface="+mj-ea"/>
                <a:cs typeface="+mj-cs"/>
              </a:rPr>
              <a:t>USB </a:t>
            </a:r>
            <a:r>
              <a:rPr sz="4000" kern="1200" smtClean="0">
                <a:solidFill>
                  <a:schemeClr val="tx1"/>
                </a:solidFill>
                <a:latin typeface="+mj-lt"/>
                <a:ea typeface="+mj-ea"/>
                <a:cs typeface="+mj-cs"/>
              </a:rPr>
              <a:t>cable</a:t>
            </a:r>
            <a:endParaRPr lang="en-US" sz="4000" kern="1200" smtClean="0">
              <a:solidFill>
                <a:schemeClr val="tx1"/>
              </a:solidFill>
              <a:latin typeface="+mj-lt"/>
              <a:ea typeface="+mj-ea"/>
              <a:cs typeface="+mj-cs"/>
            </a:endParaRPr>
          </a:p>
          <a:p>
            <a:pPr marL="863600" lvl="1" indent="-431800">
              <a:buSzPct val="100000"/>
              <a:buAutoNum type="arabicPeriod"/>
              <a:defRPr sz="4800"/>
            </a:pPr>
            <a:r>
              <a:rPr lang="en-US" sz="4000" kern="1200" smtClean="0">
                <a:solidFill>
                  <a:schemeClr val="tx1"/>
                </a:solidFill>
                <a:latin typeface="+mj-lt"/>
                <a:ea typeface="+mj-ea"/>
                <a:cs typeface="+mj-cs"/>
              </a:rPr>
              <a:t>Set up batteries (for later)</a:t>
            </a:r>
            <a:endParaRPr sz="4000" kern="1200" dirty="0">
              <a:solidFill>
                <a:schemeClr val="tx1"/>
              </a:solidFill>
              <a:latin typeface="+mj-lt"/>
              <a:ea typeface="+mj-ea"/>
              <a:cs typeface="+mj-cs"/>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35440" cy="6926580"/>
          </a:xfrm>
          <a:prstGeom prst="rect">
            <a:avLst/>
          </a:prstGeom>
        </p:spPr>
      </p:pic>
      <p:sp>
        <p:nvSpPr>
          <p:cNvPr id="3" name="Title 2"/>
          <p:cNvSpPr>
            <a:spLocks noGrp="1"/>
          </p:cNvSpPr>
          <p:nvPr>
            <p:ph type="title"/>
          </p:nvPr>
        </p:nvSpPr>
        <p:spPr>
          <a:xfrm>
            <a:off x="972282" y="274638"/>
            <a:ext cx="7714519" cy="1143000"/>
          </a:xfrm>
        </p:spPr>
        <p:txBody>
          <a:bodyPr/>
          <a:lstStyle/>
          <a:p>
            <a:r>
              <a:rPr lang="en-US" b="1" smtClean="0">
                <a:solidFill>
                  <a:srgbClr val="006E52"/>
                </a:solidFill>
                <a:latin typeface="Arial"/>
                <a:cs typeface="Arial"/>
              </a:rPr>
              <a:t>Web Site</a:t>
            </a:r>
            <a:endParaRPr lang="en-US" b="1" dirty="0">
              <a:solidFill>
                <a:srgbClr val="006E52"/>
              </a:solidFill>
              <a:latin typeface="Arial"/>
              <a:cs typeface="Arial"/>
            </a:endParaRPr>
          </a:p>
        </p:txBody>
      </p:sp>
      <p:sp>
        <p:nvSpPr>
          <p:cNvPr id="4" name="Content Placeholder 3"/>
          <p:cNvSpPr>
            <a:spLocks noGrp="1"/>
          </p:cNvSpPr>
          <p:nvPr>
            <p:ph idx="1"/>
          </p:nvPr>
        </p:nvSpPr>
        <p:spPr>
          <a:xfrm>
            <a:off x="972280" y="1600201"/>
            <a:ext cx="5823156" cy="2935224"/>
          </a:xfrm>
        </p:spPr>
        <p:txBody>
          <a:bodyPr>
            <a:normAutofit/>
          </a:bodyPr>
          <a:lstStyle/>
          <a:p>
            <a:pPr marL="514350" indent="-514350">
              <a:buFont typeface="+mj-lt"/>
              <a:buAutoNum type="arabicPeriod"/>
            </a:pPr>
            <a:r>
              <a:rPr lang="en-US" smtClean="0">
                <a:latin typeface="Arial" panose="020B0604020202020204" pitchFamily="34" charset="0"/>
                <a:cs typeface="Arial" panose="020B0604020202020204" pitchFamily="34" charset="0"/>
              </a:rPr>
              <a:t>Google micro:bit</a:t>
            </a:r>
          </a:p>
          <a:p>
            <a:pPr marL="514350" indent="-514350">
              <a:buFont typeface="+mj-lt"/>
              <a:buAutoNum type="arabicPeriod"/>
            </a:pPr>
            <a:r>
              <a:rPr lang="en-US" smtClean="0">
                <a:latin typeface="Arial" panose="020B0604020202020204" pitchFamily="34" charset="0"/>
                <a:cs typeface="Arial" panose="020B0604020202020204" pitchFamily="34" charset="0"/>
              </a:rPr>
              <a:t>Open the main web site</a:t>
            </a:r>
          </a:p>
          <a:p>
            <a:pPr marL="514350" indent="-514350">
              <a:buFont typeface="+mj-lt"/>
              <a:buAutoNum type="arabicPeriod"/>
            </a:pPr>
            <a:r>
              <a:rPr lang="en-US" smtClean="0">
                <a:latin typeface="Arial" panose="020B0604020202020204" pitchFamily="34" charset="0"/>
                <a:cs typeface="Arial" panose="020B0604020202020204" pitchFamily="34" charset="0"/>
              </a:rPr>
              <a:t>Click “Get Started”</a:t>
            </a:r>
            <a:endParaRPr lang="en-US" dirty="0">
              <a:latin typeface="Arial" panose="020B0604020202020204" pitchFamily="34" charset="0"/>
              <a:cs typeface="Arial" panose="020B0604020202020204" pitchFamily="34" charset="0"/>
            </a:endParaRPr>
          </a:p>
          <a:p>
            <a:pPr marL="514350" indent="-514350">
              <a:buClr>
                <a:srgbClr val="006E52"/>
              </a:buClr>
              <a:buFont typeface="+mj-lt"/>
              <a:buAutoNum type="arabicPeriod"/>
            </a:pPr>
            <a:r>
              <a:rPr lang="en-US" smtClean="0">
                <a:latin typeface="Arial" panose="020B0604020202020204" pitchFamily="34" charset="0"/>
                <a:cs typeface="Arial" panose="020B0604020202020204" pitchFamily="34" charset="0"/>
              </a:rPr>
              <a:t>Click “Get Coding”</a:t>
            </a:r>
          </a:p>
          <a:p>
            <a:pPr marL="514350" indent="-514350">
              <a:buClr>
                <a:srgbClr val="006E52"/>
              </a:buClr>
              <a:buFont typeface="+mj-lt"/>
              <a:buAutoNum type="arabicPeriod"/>
            </a:pPr>
            <a:r>
              <a:rPr lang="en-US">
                <a:hlinkClick r:id="rId3"/>
              </a:rPr>
              <a:t>https://makecode.microbit.org</a:t>
            </a:r>
            <a:endParaRPr lang="en-US" dirty="0">
              <a:latin typeface="Arial"/>
              <a:cs typeface="Arial"/>
            </a:endParaRPr>
          </a:p>
        </p:txBody>
      </p:sp>
    </p:spTree>
    <p:extLst>
      <p:ext uri="{BB962C8B-B14F-4D97-AF65-F5344CB8AC3E}">
        <p14:creationId xmlns:p14="http://schemas.microsoft.com/office/powerpoint/2010/main" val="750321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35440" cy="6926580"/>
          </a:xfrm>
          <a:prstGeom prst="rect">
            <a:avLst/>
          </a:prstGeom>
        </p:spPr>
      </p:pic>
      <p:sp>
        <p:nvSpPr>
          <p:cNvPr id="3" name="Title 2"/>
          <p:cNvSpPr>
            <a:spLocks noGrp="1"/>
          </p:cNvSpPr>
          <p:nvPr>
            <p:ph type="title"/>
          </p:nvPr>
        </p:nvSpPr>
        <p:spPr>
          <a:xfrm>
            <a:off x="972282" y="274638"/>
            <a:ext cx="7714519" cy="1143000"/>
          </a:xfrm>
        </p:spPr>
        <p:txBody>
          <a:bodyPr/>
          <a:lstStyle/>
          <a:p>
            <a:r>
              <a:rPr lang="en-US" b="1" smtClean="0">
                <a:solidFill>
                  <a:srgbClr val="006E52"/>
                </a:solidFill>
                <a:latin typeface="Arial"/>
                <a:cs typeface="Arial"/>
              </a:rPr>
              <a:t>Android Phone (optional)</a:t>
            </a:r>
            <a:endParaRPr lang="en-US" b="1" dirty="0">
              <a:solidFill>
                <a:srgbClr val="006E52"/>
              </a:solidFill>
              <a:latin typeface="Arial"/>
              <a:cs typeface="Arial"/>
            </a:endParaRPr>
          </a:p>
        </p:txBody>
      </p:sp>
      <p:sp>
        <p:nvSpPr>
          <p:cNvPr id="4" name="Content Placeholder 3"/>
          <p:cNvSpPr>
            <a:spLocks noGrp="1"/>
          </p:cNvSpPr>
          <p:nvPr>
            <p:ph idx="1"/>
          </p:nvPr>
        </p:nvSpPr>
        <p:spPr>
          <a:xfrm>
            <a:off x="972280" y="1600201"/>
            <a:ext cx="8171720" cy="2935224"/>
          </a:xfrm>
        </p:spPr>
        <p:txBody>
          <a:bodyPr>
            <a:normAutofit/>
          </a:bodyPr>
          <a:lstStyle/>
          <a:p>
            <a:r>
              <a:rPr lang="en-US" smtClean="0"/>
              <a:t>Need internet/data connection</a:t>
            </a:r>
          </a:p>
          <a:p>
            <a:r>
              <a:rPr lang="en-US" smtClean="0"/>
              <a:t>Go to Play Store</a:t>
            </a:r>
          </a:p>
          <a:p>
            <a:r>
              <a:rPr lang="en-US" smtClean="0"/>
              <a:t>Search micro:bit</a:t>
            </a:r>
          </a:p>
          <a:p>
            <a:r>
              <a:rPr lang="en-US" smtClean="0"/>
              <a:t>Install Official App</a:t>
            </a:r>
          </a:p>
          <a:p>
            <a:r>
              <a:rPr lang="en-US" smtClean="0"/>
              <a:t>We’ll do more with this later</a:t>
            </a:r>
            <a:endParaRPr lang="en-US" dirty="0"/>
          </a:p>
          <a:p>
            <a:pPr>
              <a:buClr>
                <a:srgbClr val="006E52"/>
              </a:buClr>
              <a:buFont typeface="Wingdings" charset="2"/>
              <a:buChar char="§"/>
            </a:pPr>
            <a:endParaRPr lang="en-US" dirty="0">
              <a:latin typeface="Arial"/>
              <a:cs typeface="Arial"/>
            </a:endParaRPr>
          </a:p>
        </p:txBody>
      </p:sp>
    </p:spTree>
    <p:extLst>
      <p:ext uri="{BB962C8B-B14F-4D97-AF65-F5344CB8AC3E}">
        <p14:creationId xmlns:p14="http://schemas.microsoft.com/office/powerpoint/2010/main" val="3706587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6E5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714740" y="2965883"/>
            <a:ext cx="7714519" cy="1143000"/>
          </a:xfrm>
        </p:spPr>
        <p:txBody>
          <a:bodyPr>
            <a:normAutofit fontScale="90000"/>
          </a:bodyPr>
          <a:lstStyle/>
          <a:p>
            <a:r>
              <a:rPr lang="en-US" sz="6000" b="1" smtClean="0">
                <a:solidFill>
                  <a:schemeClr val="bg1"/>
                </a:solidFill>
                <a:latin typeface="Arial"/>
                <a:cs typeface="Arial"/>
              </a:rPr>
              <a:t>How To Program </a:t>
            </a:r>
            <a:br>
              <a:rPr lang="en-US" sz="6000" b="1" smtClean="0">
                <a:solidFill>
                  <a:schemeClr val="bg1"/>
                </a:solidFill>
                <a:latin typeface="Arial"/>
                <a:cs typeface="Arial"/>
              </a:rPr>
            </a:br>
            <a:r>
              <a:rPr lang="en-US" sz="6000" b="1" smtClean="0">
                <a:solidFill>
                  <a:schemeClr val="bg1"/>
                </a:solidFill>
                <a:latin typeface="Arial"/>
                <a:cs typeface="Arial"/>
              </a:rPr>
              <a:t>(10 min)</a:t>
            </a:r>
            <a:endParaRPr lang="en-US" sz="6000" b="1" dirty="0">
              <a:solidFill>
                <a:schemeClr val="bg1"/>
              </a:solidFill>
              <a:latin typeface="Arial"/>
              <a:cs typeface="Arial"/>
            </a:endParaRPr>
          </a:p>
        </p:txBody>
      </p:sp>
    </p:spTree>
    <p:extLst>
      <p:ext uri="{BB962C8B-B14F-4D97-AF65-F5344CB8AC3E}">
        <p14:creationId xmlns:p14="http://schemas.microsoft.com/office/powerpoint/2010/main" val="3212097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6E5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714740" y="2965883"/>
            <a:ext cx="7714519" cy="1143000"/>
          </a:xfrm>
        </p:spPr>
        <p:txBody>
          <a:bodyPr>
            <a:normAutofit/>
          </a:bodyPr>
          <a:lstStyle/>
          <a:p>
            <a:r>
              <a:rPr lang="en-US" sz="6000" b="1" dirty="0">
                <a:solidFill>
                  <a:schemeClr val="bg1"/>
                </a:solidFill>
                <a:latin typeface="Arial"/>
                <a:cs typeface="Arial"/>
              </a:rPr>
              <a:t>Overview (10 min)</a:t>
            </a:r>
          </a:p>
        </p:txBody>
      </p:sp>
    </p:spTree>
    <p:extLst>
      <p:ext uri="{BB962C8B-B14F-4D97-AF65-F5344CB8AC3E}">
        <p14:creationId xmlns:p14="http://schemas.microsoft.com/office/powerpoint/2010/main" val="14310594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35440" cy="6926580"/>
          </a:xfrm>
          <a:prstGeom prst="rect">
            <a:avLst/>
          </a:prstGeom>
        </p:spPr>
      </p:pic>
      <p:sp>
        <p:nvSpPr>
          <p:cNvPr id="3" name="Title 2"/>
          <p:cNvSpPr>
            <a:spLocks noGrp="1"/>
          </p:cNvSpPr>
          <p:nvPr>
            <p:ph type="title"/>
          </p:nvPr>
        </p:nvSpPr>
        <p:spPr>
          <a:xfrm>
            <a:off x="972282" y="274638"/>
            <a:ext cx="7714519" cy="1143000"/>
          </a:xfrm>
        </p:spPr>
        <p:txBody>
          <a:bodyPr/>
          <a:lstStyle/>
          <a:p>
            <a:r>
              <a:rPr lang="en-US" b="1" smtClean="0">
                <a:solidFill>
                  <a:srgbClr val="006E52"/>
                </a:solidFill>
                <a:latin typeface="Arial"/>
                <a:cs typeface="Arial"/>
              </a:rPr>
              <a:t>Giving Instructions</a:t>
            </a:r>
            <a:endParaRPr lang="en-US" b="1" dirty="0">
              <a:solidFill>
                <a:srgbClr val="006E52"/>
              </a:solidFill>
              <a:latin typeface="Arial"/>
              <a:cs typeface="Arial"/>
            </a:endParaRPr>
          </a:p>
        </p:txBody>
      </p:sp>
      <p:sp>
        <p:nvSpPr>
          <p:cNvPr id="4" name="Content Placeholder 3"/>
          <p:cNvSpPr>
            <a:spLocks noGrp="1"/>
          </p:cNvSpPr>
          <p:nvPr>
            <p:ph idx="1"/>
          </p:nvPr>
        </p:nvSpPr>
        <p:spPr>
          <a:xfrm>
            <a:off x="972280" y="1600201"/>
            <a:ext cx="8171720" cy="2935224"/>
          </a:xfrm>
        </p:spPr>
        <p:txBody>
          <a:bodyPr>
            <a:normAutofit fontScale="92500"/>
          </a:bodyPr>
          <a:lstStyle/>
          <a:p>
            <a:r>
              <a:rPr lang="en-US" dirty="0"/>
              <a:t>We write the recipes that will control the device</a:t>
            </a:r>
          </a:p>
          <a:p>
            <a:r>
              <a:rPr lang="en-US" dirty="0">
                <a:latin typeface="Arial"/>
                <a:cs typeface="Arial"/>
              </a:rPr>
              <a:t>We can create events</a:t>
            </a:r>
          </a:p>
          <a:p>
            <a:r>
              <a:rPr lang="en-US" dirty="0">
                <a:latin typeface="Arial"/>
                <a:cs typeface="Arial"/>
              </a:rPr>
              <a:t>Repeat events</a:t>
            </a:r>
          </a:p>
          <a:p>
            <a:r>
              <a:rPr lang="en-US" dirty="0">
                <a:latin typeface="Arial"/>
                <a:cs typeface="Arial"/>
              </a:rPr>
              <a:t>React to events</a:t>
            </a:r>
          </a:p>
          <a:p>
            <a:r>
              <a:rPr lang="en-US" dirty="0">
                <a:latin typeface="Arial"/>
                <a:cs typeface="Arial"/>
              </a:rPr>
              <a:t>Write with blocks – </a:t>
            </a:r>
            <a:r>
              <a:rPr lang="en-US">
                <a:latin typeface="Arial"/>
                <a:cs typeface="Arial"/>
              </a:rPr>
              <a:t>or </a:t>
            </a:r>
            <a:r>
              <a:rPr lang="en-US" smtClean="0">
                <a:latin typeface="Arial"/>
                <a:cs typeface="Arial"/>
              </a:rPr>
              <a:t>with </a:t>
            </a:r>
            <a:r>
              <a:rPr lang="en-US" dirty="0">
                <a:latin typeface="Arial"/>
                <a:cs typeface="Arial"/>
              </a:rPr>
              <a:t>code</a:t>
            </a:r>
          </a:p>
        </p:txBody>
      </p:sp>
    </p:spTree>
    <p:extLst>
      <p:ext uri="{BB962C8B-B14F-4D97-AF65-F5344CB8AC3E}">
        <p14:creationId xmlns:p14="http://schemas.microsoft.com/office/powerpoint/2010/main" val="564141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Hello, World!”: First Program"/>
          <p:cNvSpPr txBox="1">
            <a:spLocks noGrp="1"/>
          </p:cNvSpPr>
          <p:nvPr>
            <p:ph type="title"/>
          </p:nvPr>
        </p:nvSpPr>
        <p:spPr>
          <a:prstGeom prst="rect">
            <a:avLst/>
          </a:prstGeom>
        </p:spPr>
        <p:txBody>
          <a:bodyPr/>
          <a:lstStyle>
            <a:lvl1pPr marL="228600" indent="-228600">
              <a:buSzPct val="100000"/>
              <a:buChar char="★"/>
            </a:lvl1pPr>
          </a:lstStyle>
          <a:p>
            <a:pPr marL="0" indent="0">
              <a:buNone/>
            </a:pPr>
            <a:r>
              <a:rPr lang="en-US" dirty="0"/>
              <a:t>Writing with Blocks</a:t>
            </a:r>
            <a:endParaRPr dirty="0"/>
          </a:p>
        </p:txBody>
      </p:sp>
      <p:pic>
        <p:nvPicPr>
          <p:cNvPr id="328" name="HelloMicrobit.png" descr="HelloMicrobit.png"/>
          <p:cNvPicPr>
            <a:picLocks noChangeAspect="1"/>
          </p:cNvPicPr>
          <p:nvPr/>
        </p:nvPicPr>
        <p:blipFill>
          <a:blip r:embed="rId3"/>
          <a:stretch>
            <a:fillRect/>
          </a:stretch>
        </p:blipFill>
        <p:spPr>
          <a:xfrm>
            <a:off x="754787" y="1902919"/>
            <a:ext cx="6833744" cy="3012726"/>
          </a:xfrm>
          <a:prstGeom prst="rect">
            <a:avLst/>
          </a:prstGeom>
          <a:ln w="12700">
            <a:miter lim="400000"/>
          </a:ln>
        </p:spPr>
      </p:pic>
      <p:sp>
        <p:nvSpPr>
          <p:cNvPr id="329" name="Block Color Indicates Palette"/>
          <p:cNvSpPr/>
          <p:nvPr/>
        </p:nvSpPr>
        <p:spPr>
          <a:xfrm>
            <a:off x="437533" y="4672547"/>
            <a:ext cx="4095444" cy="2020353"/>
          </a:xfrm>
          <a:prstGeom prst="wedgeEllipseCallout">
            <a:avLst>
              <a:gd name="adj1" fmla="val 474"/>
              <a:gd name="adj2" fmla="val -72530"/>
            </a:avLst>
          </a:prstGeom>
          <a:gradFill>
            <a:gsLst>
              <a:gs pos="0">
                <a:srgbClr val="FBFBFB">
                  <a:alpha val="80000"/>
                </a:srgbClr>
              </a:gs>
              <a:gs pos="100000">
                <a:srgbClr val="BEBEBE">
                  <a:alpha val="80000"/>
                </a:srgbClr>
              </a:gs>
            </a:gsLst>
            <a:lin ang="5400000"/>
          </a:gra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sz="4200">
                <a:solidFill>
                  <a:srgbClr val="3B3B3B"/>
                </a:solidFill>
                <a:effectLst>
                  <a:outerShdw blurRad="12700" dist="12700" dir="5400000" rotWithShape="0">
                    <a:srgbClr val="FFFFFF">
                      <a:alpha val="25000"/>
                    </a:srgbClr>
                  </a:outerShdw>
                </a:effectLst>
              </a:defRPr>
            </a:lvl1pPr>
          </a:lstStyle>
          <a:p>
            <a:r>
              <a:rPr sz="2100" dirty="0"/>
              <a:t>Block Color Indicates Palette</a:t>
            </a:r>
          </a:p>
        </p:txBody>
      </p:sp>
      <p:pic>
        <p:nvPicPr>
          <p:cNvPr id="330" name="BasicMenu.png" descr="BasicMenu.png"/>
          <p:cNvPicPr>
            <a:picLocks noChangeAspect="1"/>
          </p:cNvPicPr>
          <p:nvPr/>
        </p:nvPicPr>
        <p:blipFill>
          <a:blip r:embed="rId4"/>
          <a:srcRect l="7628" r="7628"/>
          <a:stretch>
            <a:fillRect/>
          </a:stretch>
        </p:blipFill>
        <p:spPr>
          <a:xfrm>
            <a:off x="6470595" y="4250402"/>
            <a:ext cx="2235872" cy="183964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328"/>
                                        </p:tgtEl>
                                        <p:attrNameLst>
                                          <p:attrName>style.visibility</p:attrName>
                                        </p:attrNameLst>
                                      </p:cBhvr>
                                      <p:to>
                                        <p:strVal val="visible"/>
                                      </p:to>
                                    </p:set>
                                    <p:animEffect transition="in" filter="dissolve">
                                      <p:cBhvr>
                                        <p:cTn id="7" dur="1000"/>
                                        <p:tgtEl>
                                          <p:spTgt spid="3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329"/>
                                        </p:tgtEl>
                                        <p:attrNameLst>
                                          <p:attrName>style.visibility</p:attrName>
                                        </p:attrNameLst>
                                      </p:cBhvr>
                                      <p:to>
                                        <p:strVal val="visible"/>
                                      </p:to>
                                    </p:set>
                                    <p:animEffect transition="in" filter="dissolve">
                                      <p:cBhvr>
                                        <p:cTn id="12" dur="1000"/>
                                        <p:tgtEl>
                                          <p:spTgt spid="3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0" nodeType="clickEffect">
                                  <p:stCondLst>
                                    <p:cond delay="0"/>
                                  </p:stCondLst>
                                  <p:iterate>
                                    <p:tmAbs val="0"/>
                                  </p:iterate>
                                  <p:childTnLst>
                                    <p:set>
                                      <p:cBhvr>
                                        <p:cTn id="16" fill="hold"/>
                                        <p:tgtEl>
                                          <p:spTgt spid="330"/>
                                        </p:tgtEl>
                                        <p:attrNameLst>
                                          <p:attrName>style.visibility</p:attrName>
                                        </p:attrNameLst>
                                      </p:cBhvr>
                                      <p:to>
                                        <p:strVal val="visible"/>
                                      </p:to>
                                    </p:set>
                                    <p:animEffect transition="in" filter="dissolve">
                                      <p:cBhvr>
                                        <p:cTn id="17" dur="10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animBg="1" advAuto="0"/>
      <p:bldP spid="329" grpId="0" animBg="1" advAuto="0"/>
      <p:bldP spid="330"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35440" cy="6926580"/>
          </a:xfrm>
          <a:prstGeom prst="rect">
            <a:avLst/>
          </a:prstGeom>
        </p:spPr>
      </p:pic>
      <p:sp>
        <p:nvSpPr>
          <p:cNvPr id="3" name="Title 2"/>
          <p:cNvSpPr>
            <a:spLocks noGrp="1"/>
          </p:cNvSpPr>
          <p:nvPr>
            <p:ph type="title"/>
          </p:nvPr>
        </p:nvSpPr>
        <p:spPr>
          <a:xfrm>
            <a:off x="972282" y="274638"/>
            <a:ext cx="7714519" cy="1143000"/>
          </a:xfrm>
        </p:spPr>
        <p:txBody>
          <a:bodyPr/>
          <a:lstStyle/>
          <a:p>
            <a:r>
              <a:rPr lang="en-US" b="1" smtClean="0">
                <a:solidFill>
                  <a:srgbClr val="006E52"/>
                </a:solidFill>
                <a:latin typeface="Arial"/>
                <a:cs typeface="Arial"/>
              </a:rPr>
              <a:t>Every App is a Project</a:t>
            </a:r>
            <a:endParaRPr lang="en-US" b="1" dirty="0">
              <a:solidFill>
                <a:srgbClr val="006E52"/>
              </a:solidFill>
              <a:latin typeface="Arial"/>
              <a:cs typeface="Arial"/>
            </a:endParaRPr>
          </a:p>
        </p:txBody>
      </p:sp>
      <p:sp>
        <p:nvSpPr>
          <p:cNvPr id="4" name="Content Placeholder 3"/>
          <p:cNvSpPr>
            <a:spLocks noGrp="1"/>
          </p:cNvSpPr>
          <p:nvPr>
            <p:ph idx="1"/>
          </p:nvPr>
        </p:nvSpPr>
        <p:spPr>
          <a:xfrm>
            <a:off x="972280" y="1600201"/>
            <a:ext cx="6699055" cy="2935224"/>
          </a:xfrm>
        </p:spPr>
        <p:txBody>
          <a:bodyPr>
            <a:noAutofit/>
          </a:bodyPr>
          <a:lstStyle/>
          <a:p>
            <a:r>
              <a:rPr lang="en-US" sz="2400">
                <a:latin typeface="Arial" panose="020B0604020202020204" pitchFamily="34" charset="0"/>
                <a:cs typeface="Arial" panose="020B0604020202020204" pitchFamily="34" charset="0"/>
              </a:rPr>
              <a:t>C</a:t>
            </a:r>
            <a:r>
              <a:rPr lang="en-US" sz="2400" smtClean="0">
                <a:latin typeface="Arial" panose="020B0604020202020204" pitchFamily="34" charset="0"/>
                <a:cs typeface="Arial" panose="020B0604020202020204" pitchFamily="34" charset="0"/>
              </a:rPr>
              <a:t>reate a new project</a:t>
            </a:r>
          </a:p>
          <a:p>
            <a:r>
              <a:rPr lang="en-US" sz="2400" smtClean="0">
                <a:latin typeface="Arial" panose="020B0604020202020204" pitchFamily="34" charset="0"/>
                <a:cs typeface="Arial" panose="020B0604020202020204" pitchFamily="34" charset="0"/>
              </a:rPr>
              <a:t>Set up the instructions</a:t>
            </a:r>
          </a:p>
          <a:p>
            <a:r>
              <a:rPr lang="en-US" sz="2400" smtClean="0">
                <a:latin typeface="Arial" panose="020B0604020202020204" pitchFamily="34" charset="0"/>
                <a:cs typeface="Arial" panose="020B0604020202020204" pitchFamily="34" charset="0"/>
              </a:rPr>
              <a:t>Save the project </a:t>
            </a:r>
          </a:p>
          <a:p>
            <a:r>
              <a:rPr lang="en-US" sz="2400" smtClean="0">
                <a:latin typeface="Arial" panose="020B0604020202020204" pitchFamily="34" charset="0"/>
                <a:cs typeface="Arial" panose="020B0604020202020204" pitchFamily="34" charset="0"/>
              </a:rPr>
              <a:t>Download it to the micro:bit</a:t>
            </a:r>
          </a:p>
          <a:p>
            <a:r>
              <a:rPr lang="en-US" sz="2400" smtClean="0">
                <a:latin typeface="Arial" panose="020B0604020202020204" pitchFamily="34" charset="0"/>
                <a:cs typeface="Arial" panose="020B0604020202020204" pitchFamily="34" charset="0"/>
              </a:rPr>
              <a:t>Share projects</a:t>
            </a:r>
          </a:p>
          <a:p>
            <a:r>
              <a:rPr lang="en-US" sz="2400" smtClean="0">
                <a:latin typeface="Arial" panose="020B0604020202020204" pitchFamily="34" charset="0"/>
                <a:cs typeface="Arial" panose="020B0604020202020204" pitchFamily="34" charset="0"/>
              </a:rPr>
              <a:t>Steal projects (borrow and customize!)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0063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35440" cy="6926580"/>
          </a:xfrm>
          <a:prstGeom prst="rect">
            <a:avLst/>
          </a:prstGeom>
        </p:spPr>
      </p:pic>
      <p:sp>
        <p:nvSpPr>
          <p:cNvPr id="3" name="Title 2"/>
          <p:cNvSpPr>
            <a:spLocks noGrp="1"/>
          </p:cNvSpPr>
          <p:nvPr>
            <p:ph type="title"/>
          </p:nvPr>
        </p:nvSpPr>
        <p:spPr>
          <a:xfrm>
            <a:off x="972282" y="274638"/>
            <a:ext cx="7714519" cy="1143000"/>
          </a:xfrm>
        </p:spPr>
        <p:txBody>
          <a:bodyPr/>
          <a:lstStyle/>
          <a:p>
            <a:r>
              <a:rPr lang="en-US" b="1">
                <a:solidFill>
                  <a:srgbClr val="006E52"/>
                </a:solidFill>
                <a:latin typeface="Arial"/>
                <a:cs typeface="Arial"/>
              </a:rPr>
              <a:t>T</a:t>
            </a:r>
            <a:r>
              <a:rPr lang="en-US" b="1" smtClean="0">
                <a:solidFill>
                  <a:srgbClr val="006E52"/>
                </a:solidFill>
                <a:latin typeface="Arial"/>
                <a:cs typeface="Arial"/>
              </a:rPr>
              <a:t>he MakeCode Environment</a:t>
            </a:r>
            <a:endParaRPr lang="en-US" b="1" dirty="0">
              <a:solidFill>
                <a:srgbClr val="006E52"/>
              </a:solidFill>
              <a:latin typeface="Arial"/>
              <a:cs typeface="Arial"/>
            </a:endParaRPr>
          </a:p>
        </p:txBody>
      </p:sp>
      <p:sp>
        <p:nvSpPr>
          <p:cNvPr id="4" name="Content Placeholder 3"/>
          <p:cNvSpPr>
            <a:spLocks noGrp="1"/>
          </p:cNvSpPr>
          <p:nvPr>
            <p:ph idx="1"/>
          </p:nvPr>
        </p:nvSpPr>
        <p:spPr>
          <a:xfrm>
            <a:off x="972280" y="1600201"/>
            <a:ext cx="8171720" cy="931243"/>
          </a:xfrm>
        </p:spPr>
        <p:txBody>
          <a:bodyPr/>
          <a:lstStyle/>
          <a:p>
            <a:r>
              <a:rPr lang="en-US">
                <a:hlinkClick r:id="rId3"/>
              </a:rPr>
              <a:t>https://makecode.microbit.org/</a:t>
            </a:r>
            <a:endParaRPr lang="en-US" dirty="0">
              <a:latin typeface="Arial"/>
              <a:cs typeface="Arial"/>
            </a:endParaRPr>
          </a:p>
        </p:txBody>
      </p:sp>
      <p:pic>
        <p:nvPicPr>
          <p:cNvPr id="5" name="Picture 4"/>
          <p:cNvPicPr>
            <a:picLocks noChangeAspect="1"/>
          </p:cNvPicPr>
          <p:nvPr/>
        </p:nvPicPr>
        <p:blipFill>
          <a:blip r:embed="rId4"/>
          <a:stretch>
            <a:fillRect/>
          </a:stretch>
        </p:blipFill>
        <p:spPr>
          <a:xfrm>
            <a:off x="1939290" y="3782341"/>
            <a:ext cx="7226368" cy="3144239"/>
          </a:xfrm>
          <a:prstGeom prst="rect">
            <a:avLst/>
          </a:prstGeom>
        </p:spPr>
      </p:pic>
    </p:spTree>
    <p:extLst>
      <p:ext uri="{BB962C8B-B14F-4D97-AF65-F5344CB8AC3E}">
        <p14:creationId xmlns:p14="http://schemas.microsoft.com/office/powerpoint/2010/main" val="932834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6E5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714740" y="2965883"/>
            <a:ext cx="7714519" cy="1143000"/>
          </a:xfrm>
        </p:spPr>
        <p:txBody>
          <a:bodyPr>
            <a:normAutofit fontScale="90000"/>
          </a:bodyPr>
          <a:lstStyle/>
          <a:p>
            <a:pPr>
              <a:buClr>
                <a:srgbClr val="006E52"/>
              </a:buClr>
              <a:buFont typeface="+mj-lt"/>
              <a:buAutoNum type="arabicPeriod"/>
            </a:pPr>
            <a:r>
              <a:rPr lang="en-US" sz="6000" b="1">
                <a:solidFill>
                  <a:schemeClr val="bg1"/>
                </a:solidFill>
                <a:latin typeface="Arial"/>
                <a:cs typeface="Arial"/>
              </a:rPr>
              <a:t>Hands On: Animations (10 minutes)</a:t>
            </a:r>
            <a:endParaRPr lang="en-US" sz="6000" b="1" dirty="0">
              <a:solidFill>
                <a:schemeClr val="bg1"/>
              </a:solidFill>
              <a:latin typeface="Arial"/>
              <a:cs typeface="Arial"/>
            </a:endParaRPr>
          </a:p>
        </p:txBody>
      </p:sp>
    </p:spTree>
    <p:extLst>
      <p:ext uri="{BB962C8B-B14F-4D97-AF65-F5344CB8AC3E}">
        <p14:creationId xmlns:p14="http://schemas.microsoft.com/office/powerpoint/2010/main" val="3232339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35440" cy="6926580"/>
          </a:xfrm>
          <a:prstGeom prst="rect">
            <a:avLst/>
          </a:prstGeom>
        </p:spPr>
      </p:pic>
      <p:sp>
        <p:nvSpPr>
          <p:cNvPr id="3" name="Title 2"/>
          <p:cNvSpPr>
            <a:spLocks noGrp="1"/>
          </p:cNvSpPr>
          <p:nvPr>
            <p:ph type="title"/>
          </p:nvPr>
        </p:nvSpPr>
        <p:spPr>
          <a:xfrm>
            <a:off x="972282" y="274638"/>
            <a:ext cx="7714519" cy="1143000"/>
          </a:xfrm>
        </p:spPr>
        <p:txBody>
          <a:bodyPr/>
          <a:lstStyle/>
          <a:p>
            <a:r>
              <a:rPr lang="en-US" b="1" smtClean="0">
                <a:solidFill>
                  <a:srgbClr val="006E52"/>
                </a:solidFill>
                <a:latin typeface="Arial"/>
                <a:cs typeface="Arial"/>
              </a:rPr>
              <a:t>Flashing Heart Project</a:t>
            </a:r>
            <a:endParaRPr lang="en-US" b="1" dirty="0">
              <a:solidFill>
                <a:srgbClr val="006E52"/>
              </a:solidFill>
              <a:latin typeface="Arial"/>
              <a:cs typeface="Arial"/>
            </a:endParaRPr>
          </a:p>
        </p:txBody>
      </p:sp>
      <p:sp>
        <p:nvSpPr>
          <p:cNvPr id="4" name="Content Placeholder 3"/>
          <p:cNvSpPr>
            <a:spLocks noGrp="1"/>
          </p:cNvSpPr>
          <p:nvPr>
            <p:ph idx="1"/>
          </p:nvPr>
        </p:nvSpPr>
        <p:spPr>
          <a:xfrm>
            <a:off x="972280" y="1600201"/>
            <a:ext cx="6699055" cy="2935224"/>
          </a:xfrm>
        </p:spPr>
        <p:txBody>
          <a:bodyPr>
            <a:noAutofit/>
          </a:bodyPr>
          <a:lstStyle/>
          <a:p>
            <a:r>
              <a:rPr lang="en-US" sz="2400" smtClean="0">
                <a:latin typeface="Arial" panose="020B0604020202020204" pitchFamily="34" charset="0"/>
                <a:cs typeface="Arial" panose="020B0604020202020204" pitchFamily="34" charset="0"/>
              </a:rPr>
              <a:t>Guide: </a:t>
            </a:r>
            <a:r>
              <a:rPr lang="en-US" sz="2400">
                <a:hlinkClick r:id="rId3"/>
              </a:rPr>
              <a:t>https://</a:t>
            </a:r>
            <a:r>
              <a:rPr lang="en-US" sz="2400">
                <a:hlinkClick r:id="rId3"/>
              </a:rPr>
              <a:t>microbit.org/en/2017-03-07-flashing-heart</a:t>
            </a:r>
            <a:r>
              <a:rPr lang="en-US" sz="2400" smtClean="0">
                <a:hlinkClick r:id="rId3"/>
              </a:rPr>
              <a:t>/</a:t>
            </a:r>
            <a:endParaRPr lang="en-US" sz="2400" smtClean="0"/>
          </a:p>
          <a:p>
            <a:r>
              <a:rPr lang="en-US" sz="2400" smtClean="0"/>
              <a:t>Goto </a:t>
            </a:r>
            <a:r>
              <a:rPr lang="en-US" sz="2400">
                <a:hlinkClick r:id="rId4"/>
              </a:rPr>
              <a:t>https://</a:t>
            </a:r>
            <a:r>
              <a:rPr lang="en-US" sz="2400">
                <a:hlinkClick r:id="rId4"/>
              </a:rPr>
              <a:t>makecode.microbit.org</a:t>
            </a:r>
            <a:r>
              <a:rPr lang="en-US" sz="2400" smtClean="0">
                <a:hlinkClick r:id="rId4"/>
              </a:rPr>
              <a:t>/#</a:t>
            </a:r>
            <a:endParaRPr lang="en-US" sz="2400" smtClean="0"/>
          </a:p>
          <a:p>
            <a:r>
              <a:rPr lang="en-US" sz="2400" smtClean="0"/>
              <a:t>New Project</a:t>
            </a:r>
          </a:p>
          <a:p>
            <a:endParaRPr lang="en-US" sz="2400" smtClean="0"/>
          </a:p>
          <a:p>
            <a:endParaRPr lang="en-US" sz="2400" smtClean="0">
              <a:latin typeface="Arial" panose="020B0604020202020204" pitchFamily="34" charset="0"/>
              <a:cs typeface="Arial" panose="020B0604020202020204" pitchFamily="34" charset="0"/>
            </a:endParaRPr>
          </a:p>
          <a:p>
            <a:pPr marL="0" indent="0">
              <a:buNone/>
            </a:pPr>
            <a:endParaRPr lang="en-US" sz="2400" smtClean="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5"/>
          <a:stretch>
            <a:fillRect/>
          </a:stretch>
        </p:blipFill>
        <p:spPr>
          <a:xfrm>
            <a:off x="3674427" y="3493008"/>
            <a:ext cx="4314825" cy="3086100"/>
          </a:xfrm>
          <a:prstGeom prst="rect">
            <a:avLst/>
          </a:prstGeom>
        </p:spPr>
      </p:pic>
    </p:spTree>
    <p:extLst>
      <p:ext uri="{BB962C8B-B14F-4D97-AF65-F5344CB8AC3E}">
        <p14:creationId xmlns:p14="http://schemas.microsoft.com/office/powerpoint/2010/main" val="2788160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760"/>
            <a:ext cx="9235440" cy="6926580"/>
          </a:xfrm>
          <a:prstGeom prst="rect">
            <a:avLst/>
          </a:prstGeom>
        </p:spPr>
      </p:pic>
      <p:sp>
        <p:nvSpPr>
          <p:cNvPr id="3" name="Title 2"/>
          <p:cNvSpPr>
            <a:spLocks noGrp="1"/>
          </p:cNvSpPr>
          <p:nvPr>
            <p:ph type="title"/>
          </p:nvPr>
        </p:nvSpPr>
        <p:spPr>
          <a:xfrm>
            <a:off x="972282" y="274638"/>
            <a:ext cx="7714519" cy="1143000"/>
          </a:xfrm>
        </p:spPr>
        <p:txBody>
          <a:bodyPr/>
          <a:lstStyle/>
          <a:p>
            <a:r>
              <a:rPr lang="en-US" b="1" smtClean="0">
                <a:solidFill>
                  <a:srgbClr val="006E52"/>
                </a:solidFill>
                <a:latin typeface="Arial"/>
                <a:cs typeface="Arial"/>
              </a:rPr>
              <a:t>Flashing Heart Project</a:t>
            </a:r>
            <a:endParaRPr lang="en-US" b="1" dirty="0">
              <a:solidFill>
                <a:srgbClr val="006E52"/>
              </a:solidFill>
              <a:latin typeface="Arial"/>
              <a:cs typeface="Arial"/>
            </a:endParaRPr>
          </a:p>
        </p:txBody>
      </p:sp>
      <p:sp>
        <p:nvSpPr>
          <p:cNvPr id="4" name="Content Placeholder 3"/>
          <p:cNvSpPr>
            <a:spLocks noGrp="1"/>
          </p:cNvSpPr>
          <p:nvPr>
            <p:ph idx="1"/>
          </p:nvPr>
        </p:nvSpPr>
        <p:spPr>
          <a:xfrm>
            <a:off x="972280" y="1236885"/>
            <a:ext cx="6699055" cy="998315"/>
          </a:xfrm>
        </p:spPr>
        <p:txBody>
          <a:bodyPr>
            <a:noAutofit/>
          </a:bodyPr>
          <a:lstStyle/>
          <a:p>
            <a:r>
              <a:rPr lang="en-US" sz="2400" smtClean="0">
                <a:latin typeface="Arial" panose="020B0604020202020204" pitchFamily="34" charset="0"/>
                <a:cs typeface="Arial" panose="020B0604020202020204" pitchFamily="34" charset="0"/>
              </a:rPr>
              <a:t>From basic, drag ‘show leds’ to ‘forever’</a:t>
            </a:r>
          </a:p>
          <a:p>
            <a:r>
              <a:rPr lang="en-US" sz="2400" smtClean="0">
                <a:latin typeface="Arial" panose="020B0604020202020204" pitchFamily="34" charset="0"/>
                <a:cs typeface="Arial" panose="020B0604020202020204" pitchFamily="34" charset="0"/>
              </a:rPr>
              <a:t>Draw heart, type name, click download</a:t>
            </a:r>
          </a:p>
          <a:p>
            <a:endParaRPr lang="en-US" sz="2400" smtClean="0"/>
          </a:p>
          <a:p>
            <a:endParaRPr lang="en-US" sz="2400" smtClean="0">
              <a:latin typeface="Arial" panose="020B0604020202020204" pitchFamily="34" charset="0"/>
              <a:cs typeface="Arial" panose="020B0604020202020204" pitchFamily="34" charset="0"/>
            </a:endParaRPr>
          </a:p>
          <a:p>
            <a:pPr marL="0" indent="0">
              <a:buNone/>
            </a:pPr>
            <a:endParaRPr lang="en-US" sz="2400" smtClean="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3"/>
          <a:srcRect t="16568"/>
          <a:stretch/>
        </p:blipFill>
        <p:spPr>
          <a:xfrm>
            <a:off x="812800" y="2451005"/>
            <a:ext cx="7624014" cy="4250371"/>
          </a:xfrm>
          <a:prstGeom prst="rect">
            <a:avLst/>
          </a:prstGeom>
          <a:effectLst/>
        </p:spPr>
      </p:pic>
    </p:spTree>
    <p:extLst>
      <p:ext uri="{BB962C8B-B14F-4D97-AF65-F5344CB8AC3E}">
        <p14:creationId xmlns:p14="http://schemas.microsoft.com/office/powerpoint/2010/main" val="7807386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35440" cy="6926580"/>
          </a:xfrm>
          <a:prstGeom prst="rect">
            <a:avLst/>
          </a:prstGeom>
        </p:spPr>
      </p:pic>
      <p:sp>
        <p:nvSpPr>
          <p:cNvPr id="3" name="Title 2"/>
          <p:cNvSpPr>
            <a:spLocks noGrp="1"/>
          </p:cNvSpPr>
          <p:nvPr>
            <p:ph type="title"/>
          </p:nvPr>
        </p:nvSpPr>
        <p:spPr>
          <a:xfrm>
            <a:off x="972282" y="274638"/>
            <a:ext cx="7714519" cy="1143000"/>
          </a:xfrm>
        </p:spPr>
        <p:txBody>
          <a:bodyPr/>
          <a:lstStyle/>
          <a:p>
            <a:r>
              <a:rPr lang="en-US" b="1" smtClean="0">
                <a:solidFill>
                  <a:srgbClr val="006E52"/>
                </a:solidFill>
                <a:latin typeface="Arial"/>
                <a:cs typeface="Arial"/>
              </a:rPr>
              <a:t>Flashing Heart Project</a:t>
            </a:r>
            <a:endParaRPr lang="en-US" b="1" dirty="0">
              <a:solidFill>
                <a:srgbClr val="006E52"/>
              </a:solidFill>
              <a:latin typeface="Arial"/>
              <a:cs typeface="Arial"/>
            </a:endParaRPr>
          </a:p>
        </p:txBody>
      </p:sp>
      <p:sp>
        <p:nvSpPr>
          <p:cNvPr id="4" name="Content Placeholder 3"/>
          <p:cNvSpPr>
            <a:spLocks noGrp="1"/>
          </p:cNvSpPr>
          <p:nvPr>
            <p:ph idx="1"/>
          </p:nvPr>
        </p:nvSpPr>
        <p:spPr>
          <a:xfrm>
            <a:off x="972281" y="1600201"/>
            <a:ext cx="2624360" cy="2935224"/>
          </a:xfrm>
        </p:spPr>
        <p:txBody>
          <a:bodyPr>
            <a:noAutofit/>
          </a:bodyPr>
          <a:lstStyle/>
          <a:p>
            <a:r>
              <a:rPr lang="en-US" sz="2400" smtClean="0">
                <a:latin typeface="Arial" panose="020B0604020202020204" pitchFamily="34" charset="0"/>
                <a:cs typeface="Arial" panose="020B0604020202020204" pitchFamily="34" charset="0"/>
              </a:rPr>
              <a:t>Navigate to “This PC”</a:t>
            </a:r>
          </a:p>
          <a:p>
            <a:r>
              <a:rPr lang="en-US" sz="2400" smtClean="0">
                <a:latin typeface="Arial" panose="020B0604020202020204" pitchFamily="34" charset="0"/>
                <a:cs typeface="Arial" panose="020B0604020202020204" pitchFamily="34" charset="0"/>
              </a:rPr>
              <a:t>Find the D: Microbit drive</a:t>
            </a:r>
          </a:p>
          <a:p>
            <a:r>
              <a:rPr lang="en-US" sz="2400" smtClean="0">
                <a:latin typeface="Arial" panose="020B0604020202020204" pitchFamily="34" charset="0"/>
                <a:cs typeface="Arial" panose="020B0604020202020204" pitchFamily="34" charset="0"/>
              </a:rPr>
              <a:t>Click save.</a:t>
            </a:r>
          </a:p>
          <a:p>
            <a:r>
              <a:rPr lang="en-US" sz="2400" smtClean="0">
                <a:latin typeface="Arial" panose="020B0604020202020204" pitchFamily="34" charset="0"/>
                <a:cs typeface="Arial" panose="020B0604020202020204" pitchFamily="34" charset="0"/>
              </a:rPr>
              <a:t>Edit, add more images &amp; repeat</a:t>
            </a:r>
            <a:endParaRPr lang="en-US" sz="2400" smtClean="0"/>
          </a:p>
          <a:p>
            <a:endParaRPr lang="en-US" sz="2400" smtClean="0"/>
          </a:p>
          <a:p>
            <a:endParaRPr lang="en-US" sz="2400" smtClean="0">
              <a:latin typeface="Arial" panose="020B0604020202020204" pitchFamily="34" charset="0"/>
              <a:cs typeface="Arial" panose="020B0604020202020204" pitchFamily="34" charset="0"/>
            </a:endParaRPr>
          </a:p>
          <a:p>
            <a:pPr marL="0" indent="0">
              <a:buNone/>
            </a:pPr>
            <a:endParaRPr lang="en-US" sz="2400" smtClean="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pic>
        <p:nvPicPr>
          <p:cNvPr id="6" name="Picture 2" descr="Image result for micro:bit flashing heart animated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720465" y="1600201"/>
            <a:ext cx="5514975" cy="531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2020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Low Cost: ~$13 US"/>
          <p:cNvSpPr txBox="1">
            <a:spLocks noGrp="1"/>
          </p:cNvSpPr>
          <p:nvPr>
            <p:ph type="title"/>
          </p:nvPr>
        </p:nvSpPr>
        <p:spPr>
          <a:xfrm>
            <a:off x="538162" y="607528"/>
            <a:ext cx="8072438" cy="1104900"/>
          </a:xfrm>
          <a:prstGeom prst="rect">
            <a:avLst/>
          </a:prstGeom>
        </p:spPr>
        <p:txBody>
          <a:bodyPr>
            <a:normAutofit/>
          </a:bodyPr>
          <a:lstStyle/>
          <a:p>
            <a:r>
              <a:rPr lang="en-US" smtClean="0"/>
              <a:t>Result</a:t>
            </a:r>
            <a:endParaRPr dirty="0"/>
          </a:p>
        </p:txBody>
      </p:sp>
      <p:sp>
        <p:nvSpPr>
          <p:cNvPr id="5" name="TextBox 4"/>
          <p:cNvSpPr txBox="1"/>
          <p:nvPr/>
        </p:nvSpPr>
        <p:spPr>
          <a:xfrm>
            <a:off x="1845619" y="5811781"/>
            <a:ext cx="5457524" cy="369332"/>
          </a:xfrm>
          <a:prstGeom prst="rect">
            <a:avLst/>
          </a:prstGeom>
          <a:noFill/>
        </p:spPr>
        <p:txBody>
          <a:bodyPr wrap="square" rtlCol="0">
            <a:spAutoFit/>
          </a:bodyPr>
          <a:lstStyle/>
          <a:p>
            <a:pPr algn="ctr"/>
            <a:endParaRPr lang="en-US"/>
          </a:p>
        </p:txBody>
      </p:sp>
      <p:pic>
        <p:nvPicPr>
          <p:cNvPr id="4102" name="Picture 6" descr="Image result for micro:bit flashing heart animated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696644" y="1803049"/>
            <a:ext cx="3476625" cy="284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87624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6E5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714740" y="2965883"/>
            <a:ext cx="7714519" cy="1143000"/>
          </a:xfrm>
        </p:spPr>
        <p:txBody>
          <a:bodyPr>
            <a:normAutofit fontScale="90000"/>
          </a:bodyPr>
          <a:lstStyle/>
          <a:p>
            <a:pPr>
              <a:buClr>
                <a:srgbClr val="006E52"/>
              </a:buClr>
              <a:buFont typeface="+mj-lt"/>
              <a:buAutoNum type="arabicPeriod"/>
            </a:pPr>
            <a:r>
              <a:rPr lang="en-US" sz="6000" b="1">
                <a:solidFill>
                  <a:schemeClr val="bg1"/>
                </a:solidFill>
                <a:latin typeface="Arial"/>
                <a:cs typeface="Arial"/>
              </a:rPr>
              <a:t>Hands On</a:t>
            </a:r>
            <a:r>
              <a:rPr lang="en-US" sz="6000" b="1">
                <a:solidFill>
                  <a:schemeClr val="bg1"/>
                </a:solidFill>
                <a:latin typeface="Arial"/>
                <a:cs typeface="Arial"/>
              </a:rPr>
              <a:t>: </a:t>
            </a:r>
            <a:r>
              <a:rPr lang="en-US" sz="6000" b="1" smtClean="0">
                <a:solidFill>
                  <a:schemeClr val="bg1"/>
                </a:solidFill>
                <a:latin typeface="Arial"/>
                <a:cs typeface="Arial"/>
              </a:rPr>
              <a:t>Rock, Paper, Scissors (20 </a:t>
            </a:r>
            <a:r>
              <a:rPr lang="en-US" sz="6000" b="1">
                <a:solidFill>
                  <a:schemeClr val="bg1"/>
                </a:solidFill>
                <a:latin typeface="Arial"/>
                <a:cs typeface="Arial"/>
              </a:rPr>
              <a:t>minutes)</a:t>
            </a:r>
            <a:endParaRPr lang="en-US" sz="6000" b="1" dirty="0">
              <a:solidFill>
                <a:schemeClr val="bg1"/>
              </a:solidFill>
              <a:latin typeface="Arial"/>
              <a:cs typeface="Arial"/>
            </a:endParaRPr>
          </a:p>
        </p:txBody>
      </p:sp>
    </p:spTree>
    <p:extLst>
      <p:ext uri="{BB962C8B-B14F-4D97-AF65-F5344CB8AC3E}">
        <p14:creationId xmlns:p14="http://schemas.microsoft.com/office/powerpoint/2010/main" val="1148549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35440" cy="6926580"/>
          </a:xfrm>
          <a:prstGeom prst="rect">
            <a:avLst/>
          </a:prstGeom>
        </p:spPr>
      </p:pic>
      <p:sp>
        <p:nvSpPr>
          <p:cNvPr id="3" name="Title 2"/>
          <p:cNvSpPr>
            <a:spLocks noGrp="1"/>
          </p:cNvSpPr>
          <p:nvPr>
            <p:ph type="title"/>
          </p:nvPr>
        </p:nvSpPr>
        <p:spPr>
          <a:xfrm>
            <a:off x="972282" y="274638"/>
            <a:ext cx="7714519" cy="1143000"/>
          </a:xfrm>
        </p:spPr>
        <p:txBody>
          <a:bodyPr/>
          <a:lstStyle/>
          <a:p>
            <a:r>
              <a:rPr lang="en-US" b="1" dirty="0">
                <a:solidFill>
                  <a:srgbClr val="006E52"/>
                </a:solidFill>
                <a:latin typeface="Arial"/>
                <a:cs typeface="Arial"/>
              </a:rPr>
              <a:t>Introductions</a:t>
            </a:r>
          </a:p>
        </p:txBody>
      </p:sp>
      <p:sp>
        <p:nvSpPr>
          <p:cNvPr id="4" name="Content Placeholder 3"/>
          <p:cNvSpPr>
            <a:spLocks noGrp="1"/>
          </p:cNvSpPr>
          <p:nvPr>
            <p:ph idx="1"/>
          </p:nvPr>
        </p:nvSpPr>
        <p:spPr>
          <a:xfrm>
            <a:off x="972280" y="1600201"/>
            <a:ext cx="8171720" cy="2935224"/>
          </a:xfrm>
        </p:spPr>
        <p:txBody>
          <a:bodyPr>
            <a:normAutofit fontScale="92500" lnSpcReduction="10000"/>
          </a:bodyPr>
          <a:lstStyle/>
          <a:p>
            <a:r>
              <a:rPr lang="en-US" dirty="0"/>
              <a:t>Dr. Carol Spradling</a:t>
            </a:r>
          </a:p>
          <a:p>
            <a:r>
              <a:rPr lang="en-US" dirty="0"/>
              <a:t>Dr. Denise Case</a:t>
            </a:r>
          </a:p>
          <a:p>
            <a:r>
              <a:rPr lang="en-US" dirty="0"/>
              <a:t>Attendees</a:t>
            </a:r>
          </a:p>
          <a:p>
            <a:pPr lvl="1"/>
            <a:r>
              <a:rPr lang="en-US" dirty="0"/>
              <a:t>Where are you from?</a:t>
            </a:r>
          </a:p>
          <a:p>
            <a:pPr lvl="1"/>
            <a:r>
              <a:rPr lang="en-US" dirty="0"/>
              <a:t>What year are you?</a:t>
            </a:r>
          </a:p>
          <a:p>
            <a:pPr lvl="1"/>
            <a:r>
              <a:rPr lang="en-US" dirty="0"/>
              <a:t>What brings you here?</a:t>
            </a:r>
          </a:p>
          <a:p>
            <a:pPr>
              <a:buClr>
                <a:srgbClr val="006E52"/>
              </a:buClr>
              <a:buFont typeface="Wingdings" charset="2"/>
              <a:buChar char="§"/>
            </a:pPr>
            <a:endParaRPr lang="en-US" dirty="0">
              <a:latin typeface="Arial"/>
              <a:cs typeface="Arial"/>
            </a:endParaRPr>
          </a:p>
        </p:txBody>
      </p:sp>
    </p:spTree>
    <p:extLst>
      <p:ext uri="{BB962C8B-B14F-4D97-AF65-F5344CB8AC3E}">
        <p14:creationId xmlns:p14="http://schemas.microsoft.com/office/powerpoint/2010/main" val="275294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35440" cy="6926580"/>
          </a:xfrm>
          <a:prstGeom prst="rect">
            <a:avLst/>
          </a:prstGeom>
        </p:spPr>
      </p:pic>
      <p:sp>
        <p:nvSpPr>
          <p:cNvPr id="3" name="Title 2"/>
          <p:cNvSpPr>
            <a:spLocks noGrp="1"/>
          </p:cNvSpPr>
          <p:nvPr>
            <p:ph type="title"/>
          </p:nvPr>
        </p:nvSpPr>
        <p:spPr>
          <a:xfrm>
            <a:off x="972282" y="274638"/>
            <a:ext cx="7714519" cy="1143000"/>
          </a:xfrm>
        </p:spPr>
        <p:txBody>
          <a:bodyPr/>
          <a:lstStyle/>
          <a:p>
            <a:r>
              <a:rPr lang="en-US" b="1" smtClean="0">
                <a:solidFill>
                  <a:srgbClr val="006E52"/>
                </a:solidFill>
                <a:latin typeface="Arial"/>
                <a:cs typeface="Arial"/>
              </a:rPr>
              <a:t>Game Project</a:t>
            </a:r>
            <a:endParaRPr lang="en-US" b="1" dirty="0">
              <a:solidFill>
                <a:srgbClr val="006E52"/>
              </a:solidFill>
              <a:latin typeface="Arial"/>
              <a:cs typeface="Arial"/>
            </a:endParaRPr>
          </a:p>
        </p:txBody>
      </p:sp>
      <p:sp>
        <p:nvSpPr>
          <p:cNvPr id="4" name="Content Placeholder 3"/>
          <p:cNvSpPr>
            <a:spLocks noGrp="1"/>
          </p:cNvSpPr>
          <p:nvPr>
            <p:ph idx="1"/>
          </p:nvPr>
        </p:nvSpPr>
        <p:spPr>
          <a:xfrm>
            <a:off x="972280" y="1600201"/>
            <a:ext cx="6699055" cy="2935224"/>
          </a:xfrm>
        </p:spPr>
        <p:txBody>
          <a:bodyPr>
            <a:noAutofit/>
          </a:bodyPr>
          <a:lstStyle/>
          <a:p>
            <a:r>
              <a:rPr lang="en-US" sz="2400" smtClean="0">
                <a:latin typeface="Arial" panose="020B0604020202020204" pitchFamily="34" charset="0"/>
                <a:cs typeface="Arial" panose="020B0604020202020204" pitchFamily="34" charset="0"/>
              </a:rPr>
              <a:t>Guide: </a:t>
            </a:r>
            <a:r>
              <a:rPr lang="en-US" sz="2400">
                <a:hlinkClick r:id="rId3"/>
              </a:rPr>
              <a:t>https</a:t>
            </a:r>
            <a:r>
              <a:rPr lang="en-US" sz="2400">
                <a:hlinkClick r:id="rId3"/>
              </a:rPr>
              <a:t>://</a:t>
            </a:r>
            <a:r>
              <a:rPr lang="en-US" sz="2400" smtClean="0">
                <a:hlinkClick r:id="rId3"/>
              </a:rPr>
              <a:t>makecode.microbit.org/projects/rock-paper-scissors</a:t>
            </a:r>
            <a:endParaRPr lang="en-US" sz="2400" smtClean="0"/>
          </a:p>
          <a:p>
            <a:r>
              <a:rPr lang="en-US" sz="2400" smtClean="0"/>
              <a:t>Goto </a:t>
            </a:r>
            <a:r>
              <a:rPr lang="en-US" sz="2400">
                <a:hlinkClick r:id="rId4"/>
              </a:rPr>
              <a:t>https://</a:t>
            </a:r>
            <a:r>
              <a:rPr lang="en-US" sz="2400">
                <a:hlinkClick r:id="rId4"/>
              </a:rPr>
              <a:t>makecode.microbit.org</a:t>
            </a:r>
            <a:r>
              <a:rPr lang="en-US" sz="2400" smtClean="0">
                <a:hlinkClick r:id="rId4"/>
              </a:rPr>
              <a:t>/#</a:t>
            </a:r>
            <a:endParaRPr lang="en-US" sz="2400" smtClean="0"/>
          </a:p>
          <a:p>
            <a:r>
              <a:rPr lang="en-US" sz="2400" smtClean="0"/>
              <a:t>New Project</a:t>
            </a:r>
          </a:p>
          <a:p>
            <a:r>
              <a:rPr lang="en-US" sz="2400" smtClean="0"/>
              <a:t>Name it</a:t>
            </a:r>
          </a:p>
          <a:p>
            <a:endParaRPr lang="en-US" sz="2400" smtClean="0"/>
          </a:p>
          <a:p>
            <a:endParaRPr lang="en-US" sz="2400" smtClean="0">
              <a:latin typeface="Arial" panose="020B0604020202020204" pitchFamily="34" charset="0"/>
              <a:cs typeface="Arial" panose="020B0604020202020204" pitchFamily="34" charset="0"/>
            </a:endParaRPr>
          </a:p>
          <a:p>
            <a:pPr marL="0" indent="0">
              <a:buNone/>
            </a:pPr>
            <a:endParaRPr lang="en-US" sz="2400" smtClean="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5"/>
          <a:stretch>
            <a:fillRect/>
          </a:stretch>
        </p:blipFill>
        <p:spPr>
          <a:xfrm>
            <a:off x="3674427" y="3493008"/>
            <a:ext cx="4314825" cy="3086100"/>
          </a:xfrm>
          <a:prstGeom prst="rect">
            <a:avLst/>
          </a:prstGeom>
        </p:spPr>
      </p:pic>
    </p:spTree>
    <p:extLst>
      <p:ext uri="{BB962C8B-B14F-4D97-AF65-F5344CB8AC3E}">
        <p14:creationId xmlns:p14="http://schemas.microsoft.com/office/powerpoint/2010/main" val="39216359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45619" y="5811781"/>
            <a:ext cx="5457524" cy="369332"/>
          </a:xfrm>
          <a:prstGeom prst="rect">
            <a:avLst/>
          </a:prstGeom>
          <a:noFill/>
        </p:spPr>
        <p:txBody>
          <a:bodyPr wrap="square" rtlCol="0">
            <a:spAutoFit/>
          </a:bodyPr>
          <a:lstStyle/>
          <a:p>
            <a:pPr algn="ctr"/>
            <a:endParaRPr lang="en-US"/>
          </a:p>
        </p:txBody>
      </p:sp>
      <p:pic>
        <p:nvPicPr>
          <p:cNvPr id="6148" name="Picture 4" descr="Image result for micro bit rock paper sciss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8008" y="278469"/>
            <a:ext cx="3290269" cy="602236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txBox="1">
            <a:spLocks/>
          </p:cNvSpPr>
          <p:nvPr/>
        </p:nvSpPr>
        <p:spPr>
          <a:xfrm>
            <a:off x="200120" y="543560"/>
            <a:ext cx="4839239" cy="6111239"/>
          </a:xfrm>
          <a:prstGeom prst="rect">
            <a:avLst/>
          </a:prstGeom>
        </p:spPr>
        <p:txBody>
          <a:bodyPr vert="horz" lIns="91440" tIns="45720" rIns="91440" bIns="45720" rtlCol="0">
            <a:noAutofit/>
          </a:bodyPr>
          <a:lstStyle>
            <a:lvl1pPr marL="171450" indent="-171450" algn="l" defTabSz="457200" rtl="0" eaLnBrk="1" latinLnBrk="0" hangingPunct="1">
              <a:spcBef>
                <a:spcPts val="1688"/>
              </a:spcBef>
              <a:buFont typeface="Arial"/>
              <a:buChar char="•"/>
              <a:defRPr sz="1425" kern="1200">
                <a:solidFill>
                  <a:schemeClr val="tx1"/>
                </a:solidFill>
                <a:latin typeface="+mn-lt"/>
                <a:ea typeface="+mn-ea"/>
                <a:cs typeface="+mn-cs"/>
              </a:defRPr>
            </a:lvl1pPr>
            <a:lvl2pPr marL="342900" indent="-171450" algn="l" defTabSz="457200" rtl="0" eaLnBrk="1" latinLnBrk="0" hangingPunct="1">
              <a:spcBef>
                <a:spcPts val="1688"/>
              </a:spcBef>
              <a:buFont typeface="Arial"/>
              <a:buChar char="–"/>
              <a:defRPr sz="1425" kern="1200">
                <a:solidFill>
                  <a:schemeClr val="tx1"/>
                </a:solidFill>
                <a:latin typeface="+mn-lt"/>
                <a:ea typeface="+mn-ea"/>
                <a:cs typeface="+mn-cs"/>
              </a:defRPr>
            </a:lvl2pPr>
            <a:lvl3pPr marL="514350" indent="-171450" algn="l" defTabSz="457200" rtl="0" eaLnBrk="1" latinLnBrk="0" hangingPunct="1">
              <a:spcBef>
                <a:spcPts val="1688"/>
              </a:spcBef>
              <a:buFont typeface="Arial"/>
              <a:buChar char="•"/>
              <a:defRPr sz="1425" kern="1200">
                <a:solidFill>
                  <a:schemeClr val="tx1"/>
                </a:solidFill>
                <a:latin typeface="+mn-lt"/>
                <a:ea typeface="+mn-ea"/>
                <a:cs typeface="+mn-cs"/>
              </a:defRPr>
            </a:lvl3pPr>
            <a:lvl4pPr marL="685800" indent="-171450" algn="l" defTabSz="457200" rtl="0" eaLnBrk="1" latinLnBrk="0" hangingPunct="1">
              <a:spcBef>
                <a:spcPts val="1688"/>
              </a:spcBef>
              <a:buFont typeface="Arial"/>
              <a:buChar char="–"/>
              <a:defRPr sz="1425" kern="1200">
                <a:solidFill>
                  <a:schemeClr val="tx1"/>
                </a:solidFill>
                <a:latin typeface="+mn-lt"/>
                <a:ea typeface="+mn-ea"/>
                <a:cs typeface="+mn-cs"/>
              </a:defRPr>
            </a:lvl4pPr>
            <a:lvl5pPr marL="857250" indent="-171450" algn="l" defTabSz="457200" rtl="0" eaLnBrk="1" latinLnBrk="0" hangingPunct="1">
              <a:spcBef>
                <a:spcPts val="1688"/>
              </a:spcBef>
              <a:buFont typeface="Arial"/>
              <a:buChar char="»"/>
              <a:defRPr sz="1425"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smtClean="0">
                <a:latin typeface="Arial" panose="020B0604020202020204" pitchFamily="34" charset="0"/>
                <a:cs typeface="Arial" panose="020B0604020202020204" pitchFamily="34" charset="0"/>
              </a:rPr>
              <a:t>Colors help find blocks </a:t>
            </a:r>
            <a:r>
              <a:rPr lang="en-US" sz="2400" smtClean="0">
                <a:latin typeface="Arial" panose="020B0604020202020204" pitchFamily="34" charset="0"/>
                <a:cs typeface="Arial" panose="020B0604020202020204" pitchFamily="34" charset="0"/>
                <a:sym typeface="Wingdings" panose="05000000000000000000" pitchFamily="2" charset="2"/>
              </a:rPr>
              <a:t></a:t>
            </a:r>
            <a:endParaRPr lang="en-US" sz="2400" smtClean="0">
              <a:latin typeface="Arial" panose="020B0604020202020204" pitchFamily="34" charset="0"/>
              <a:cs typeface="Arial" panose="020B0604020202020204" pitchFamily="34" charset="0"/>
            </a:endParaRPr>
          </a:p>
          <a:p>
            <a:r>
              <a:rPr lang="en-US" sz="2400" smtClean="0">
                <a:latin typeface="Arial" panose="020B0604020202020204" pitchFamily="34" charset="0"/>
                <a:cs typeface="Arial" panose="020B0604020202020204" pitchFamily="34" charset="0"/>
              </a:rPr>
              <a:t>On shake</a:t>
            </a:r>
          </a:p>
          <a:p>
            <a:r>
              <a:rPr lang="en-US" sz="2400" smtClean="0">
                <a:latin typeface="Arial" panose="020B0604020202020204" pitchFamily="34" charset="0"/>
                <a:cs typeface="Arial" panose="020B0604020202020204" pitchFamily="34" charset="0"/>
              </a:rPr>
              <a:t>Set RandomNumber to pick random 0 to 2</a:t>
            </a:r>
          </a:p>
          <a:p>
            <a:r>
              <a:rPr lang="en-US" sz="2400" smtClean="0">
                <a:latin typeface="Arial" panose="020B0604020202020204" pitchFamily="34" charset="0"/>
                <a:cs typeface="Arial" panose="020B0604020202020204" pitchFamily="34" charset="0"/>
              </a:rPr>
              <a:t>If RandomNumber = 0 then </a:t>
            </a:r>
          </a:p>
          <a:p>
            <a:r>
              <a:rPr lang="en-US" sz="2400" smtClean="0">
                <a:latin typeface="Arial" panose="020B0604020202020204" pitchFamily="34" charset="0"/>
                <a:cs typeface="Arial" panose="020B0604020202020204" pitchFamily="34" charset="0"/>
              </a:rPr>
              <a:t>Show leds Rock</a:t>
            </a:r>
          </a:p>
          <a:p>
            <a:r>
              <a:rPr lang="en-US" sz="2400" smtClean="0">
                <a:latin typeface="Arial" panose="020B0604020202020204" pitchFamily="34" charset="0"/>
                <a:cs typeface="Arial" panose="020B0604020202020204" pitchFamily="34" charset="0"/>
              </a:rPr>
              <a:t>Else if RandomNumber = 1 then</a:t>
            </a:r>
          </a:p>
          <a:p>
            <a:r>
              <a:rPr lang="en-US" sz="2400" smtClean="0">
                <a:latin typeface="Arial" panose="020B0604020202020204" pitchFamily="34" charset="0"/>
                <a:cs typeface="Arial" panose="020B0604020202020204" pitchFamily="34" charset="0"/>
              </a:rPr>
              <a:t>Show leds Paper</a:t>
            </a:r>
          </a:p>
          <a:p>
            <a:r>
              <a:rPr lang="en-US" sz="2400" smtClean="0">
                <a:latin typeface="Arial" panose="020B0604020202020204" pitchFamily="34" charset="0"/>
                <a:cs typeface="Arial" panose="020B0604020202020204" pitchFamily="34" charset="0"/>
              </a:rPr>
              <a:t>Else </a:t>
            </a:r>
          </a:p>
          <a:p>
            <a:r>
              <a:rPr lang="en-US" sz="2400" smtClean="0">
                <a:latin typeface="Arial" panose="020B0604020202020204" pitchFamily="34" charset="0"/>
                <a:cs typeface="Arial" panose="020B0604020202020204" pitchFamily="34" charset="0"/>
              </a:rPr>
              <a:t>Show leds Scissors</a:t>
            </a:r>
          </a:p>
          <a:p>
            <a:endParaRPr lang="en-US" sz="2400" smtClean="0">
              <a:latin typeface="Arial" panose="020B0604020202020204" pitchFamily="34" charset="0"/>
              <a:cs typeface="Arial" panose="020B0604020202020204" pitchFamily="34" charset="0"/>
            </a:endParaRPr>
          </a:p>
          <a:p>
            <a:endParaRPr lang="en-US" sz="2400" smtClean="0"/>
          </a:p>
          <a:p>
            <a:endParaRPr lang="en-US" sz="2400" smtClean="0"/>
          </a:p>
          <a:p>
            <a:endParaRPr lang="en-US" sz="2400" smtClean="0">
              <a:latin typeface="Arial" panose="020B0604020202020204" pitchFamily="34" charset="0"/>
              <a:cs typeface="Arial" panose="020B0604020202020204" pitchFamily="34" charset="0"/>
            </a:endParaRPr>
          </a:p>
          <a:p>
            <a:pPr marL="0" indent="0">
              <a:buFont typeface="Arial"/>
              <a:buNone/>
            </a:pPr>
            <a:endParaRPr lang="en-US" sz="2400" smtClean="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8168"/>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Low Cost: ~$13 US"/>
          <p:cNvSpPr txBox="1">
            <a:spLocks noGrp="1"/>
          </p:cNvSpPr>
          <p:nvPr>
            <p:ph type="title"/>
          </p:nvPr>
        </p:nvSpPr>
        <p:spPr>
          <a:xfrm>
            <a:off x="538162" y="597903"/>
            <a:ext cx="8072438" cy="1104900"/>
          </a:xfrm>
          <a:prstGeom prst="rect">
            <a:avLst/>
          </a:prstGeom>
        </p:spPr>
        <p:txBody>
          <a:bodyPr>
            <a:normAutofit/>
          </a:bodyPr>
          <a:lstStyle/>
          <a:p>
            <a:r>
              <a:rPr lang="en-US" smtClean="0"/>
              <a:t>Play Rock, Paper, Scissors</a:t>
            </a:r>
            <a:endParaRPr dirty="0"/>
          </a:p>
        </p:txBody>
      </p:sp>
      <p:sp>
        <p:nvSpPr>
          <p:cNvPr id="5" name="TextBox 4"/>
          <p:cNvSpPr txBox="1"/>
          <p:nvPr/>
        </p:nvSpPr>
        <p:spPr>
          <a:xfrm>
            <a:off x="844591" y="5580775"/>
            <a:ext cx="7837396" cy="646331"/>
          </a:xfrm>
          <a:prstGeom prst="rect">
            <a:avLst/>
          </a:prstGeom>
          <a:noFill/>
        </p:spPr>
        <p:txBody>
          <a:bodyPr wrap="square" rtlCol="0">
            <a:spAutoFit/>
          </a:bodyPr>
          <a:lstStyle/>
          <a:p>
            <a:pPr algn="ctr"/>
            <a:r>
              <a:rPr lang="en-US"/>
              <a:t>When you shake the </a:t>
            </a:r>
            <a:r>
              <a:rPr lang="en-US" b="1"/>
              <a:t>micro</a:t>
            </a:r>
            <a:r>
              <a:rPr lang="en-US"/>
              <a:t>:</a:t>
            </a:r>
            <a:r>
              <a:rPr lang="en-US" b="1"/>
              <a:t>bit</a:t>
            </a:r>
            <a:r>
              <a:rPr lang="en-US"/>
              <a:t>, </a:t>
            </a:r>
            <a:r>
              <a:rPr lang="en-US" smtClean="0"/>
              <a:t>it picks </a:t>
            </a:r>
            <a:r>
              <a:rPr lang="en-US"/>
              <a:t>a random number from 1 to </a:t>
            </a:r>
            <a:r>
              <a:rPr lang="en-US"/>
              <a:t>3 </a:t>
            </a:r>
            <a:r>
              <a:rPr lang="en-US" smtClean="0"/>
              <a:t>displays either</a:t>
            </a:r>
            <a:r>
              <a:rPr lang="en-US"/>
              <a:t> </a:t>
            </a:r>
            <a:r>
              <a:rPr lang="en-US" b="1"/>
              <a:t>rock</a:t>
            </a:r>
            <a:r>
              <a:rPr lang="en-US"/>
              <a:t>, </a:t>
            </a:r>
            <a:r>
              <a:rPr lang="en-US" b="1"/>
              <a:t>paper</a:t>
            </a:r>
            <a:r>
              <a:rPr lang="en-US"/>
              <a:t>, </a:t>
            </a:r>
            <a:r>
              <a:rPr lang="en-US" smtClean="0"/>
              <a:t>or</a:t>
            </a:r>
            <a:r>
              <a:rPr lang="en-US"/>
              <a:t> </a:t>
            </a:r>
            <a:r>
              <a:rPr lang="en-US" b="1" smtClean="0"/>
              <a:t>scissors</a:t>
            </a:r>
            <a:endParaRPr lang="en-US"/>
          </a:p>
        </p:txBody>
      </p:sp>
      <p:pic>
        <p:nvPicPr>
          <p:cNvPr id="7172" name="Picture 4" descr="https://3.bp.blogspot.com/-gQARED7yGKQ/WwB_OI_m3RI/AAAAAAAAAYc/w_f6Fl_huXETG29-6MsIJWGOY4tTZmZvQCLcBGAs/s640/Rock%2BPaper%2BScissors%2BLesson%2BMicrobit.PNG"/>
          <p:cNvPicPr>
            <a:picLocks noChangeAspect="1" noChangeArrowheads="1"/>
          </p:cNvPicPr>
          <p:nvPr/>
        </p:nvPicPr>
        <p:blipFill rotWithShape="1">
          <a:blip r:embed="rId3">
            <a:extLst>
              <a:ext uri="{28A0092B-C50C-407E-A947-70E740481C1C}">
                <a14:useLocalDpi xmlns:a14="http://schemas.microsoft.com/office/drawing/2010/main" val="0"/>
              </a:ext>
            </a:extLst>
          </a:blip>
          <a:srcRect t="11100" r="69710" b="32203"/>
          <a:stretch/>
        </p:blipFill>
        <p:spPr bwMode="auto">
          <a:xfrm>
            <a:off x="2850648" y="1819174"/>
            <a:ext cx="3642716" cy="2791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8057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6E5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714740" y="2965883"/>
            <a:ext cx="7714519" cy="1143000"/>
          </a:xfrm>
        </p:spPr>
        <p:txBody>
          <a:bodyPr>
            <a:normAutofit/>
          </a:bodyPr>
          <a:lstStyle/>
          <a:p>
            <a:r>
              <a:rPr lang="en-US" sz="6000" b="1" dirty="0">
                <a:solidFill>
                  <a:schemeClr val="bg1"/>
                </a:solidFill>
                <a:latin typeface="Arial"/>
                <a:cs typeface="Arial"/>
              </a:rPr>
              <a:t>Break (10 min)</a:t>
            </a:r>
          </a:p>
        </p:txBody>
      </p:sp>
    </p:spTree>
    <p:extLst>
      <p:ext uri="{BB962C8B-B14F-4D97-AF65-F5344CB8AC3E}">
        <p14:creationId xmlns:p14="http://schemas.microsoft.com/office/powerpoint/2010/main" val="24431121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35440" cy="6926580"/>
          </a:xfrm>
          <a:prstGeom prst="rect">
            <a:avLst/>
          </a:prstGeom>
        </p:spPr>
      </p:pic>
      <p:sp>
        <p:nvSpPr>
          <p:cNvPr id="3" name="Title 2"/>
          <p:cNvSpPr>
            <a:spLocks noGrp="1"/>
          </p:cNvSpPr>
          <p:nvPr>
            <p:ph type="title"/>
          </p:nvPr>
        </p:nvSpPr>
        <p:spPr>
          <a:xfrm>
            <a:off x="972282" y="274638"/>
            <a:ext cx="7714519" cy="1143000"/>
          </a:xfrm>
        </p:spPr>
        <p:txBody>
          <a:bodyPr/>
          <a:lstStyle/>
          <a:p>
            <a:r>
              <a:rPr lang="en-US" b="1" dirty="0">
                <a:solidFill>
                  <a:srgbClr val="006E52"/>
                </a:solidFill>
                <a:latin typeface="Arial"/>
                <a:cs typeface="Arial"/>
              </a:rPr>
              <a:t>Questions?</a:t>
            </a:r>
          </a:p>
        </p:txBody>
      </p:sp>
      <p:sp>
        <p:nvSpPr>
          <p:cNvPr id="4" name="Content Placeholder 3"/>
          <p:cNvSpPr>
            <a:spLocks noGrp="1"/>
          </p:cNvSpPr>
          <p:nvPr>
            <p:ph idx="1"/>
          </p:nvPr>
        </p:nvSpPr>
        <p:spPr>
          <a:xfrm>
            <a:off x="972280" y="1600201"/>
            <a:ext cx="8171720" cy="2935224"/>
          </a:xfrm>
        </p:spPr>
        <p:txBody>
          <a:bodyPr/>
          <a:lstStyle/>
          <a:p>
            <a:r>
              <a:rPr lang="en-US" dirty="0"/>
              <a:t>Any issues?</a:t>
            </a:r>
          </a:p>
          <a:p>
            <a:r>
              <a:rPr lang="en-US" dirty="0"/>
              <a:t>Need any help trouble-shooting?</a:t>
            </a:r>
          </a:p>
          <a:p>
            <a:endParaRPr lang="en-US" dirty="0">
              <a:latin typeface="Arial"/>
              <a:cs typeface="Arial"/>
            </a:endParaRPr>
          </a:p>
        </p:txBody>
      </p:sp>
    </p:spTree>
    <p:extLst>
      <p:ext uri="{BB962C8B-B14F-4D97-AF65-F5344CB8AC3E}">
        <p14:creationId xmlns:p14="http://schemas.microsoft.com/office/powerpoint/2010/main" val="2980776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6E5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842211" y="2965883"/>
            <a:ext cx="7587048" cy="1143000"/>
          </a:xfrm>
        </p:spPr>
        <p:txBody>
          <a:bodyPr>
            <a:normAutofit fontScale="90000"/>
          </a:bodyPr>
          <a:lstStyle/>
          <a:p>
            <a:r>
              <a:rPr lang="en-US" sz="6000" b="1">
                <a:solidFill>
                  <a:schemeClr val="bg1"/>
                </a:solidFill>
                <a:latin typeface="Arial"/>
                <a:cs typeface="Arial"/>
              </a:rPr>
              <a:t>Controlling an Andriod </a:t>
            </a:r>
            <a:r>
              <a:rPr lang="en-US" sz="6000" b="1">
                <a:solidFill>
                  <a:schemeClr val="bg1"/>
                </a:solidFill>
                <a:latin typeface="Arial"/>
                <a:cs typeface="Arial"/>
              </a:rPr>
              <a:t>Phone </a:t>
            </a:r>
            <a:r>
              <a:rPr lang="en-US" sz="6000" b="1" smtClean="0">
                <a:solidFill>
                  <a:schemeClr val="bg1"/>
                </a:solidFill>
                <a:latin typeface="Arial"/>
                <a:cs typeface="Arial"/>
              </a:rPr>
              <a:t/>
            </a:r>
            <a:br>
              <a:rPr lang="en-US" sz="6000" b="1" smtClean="0">
                <a:solidFill>
                  <a:schemeClr val="bg1"/>
                </a:solidFill>
                <a:latin typeface="Arial"/>
                <a:cs typeface="Arial"/>
              </a:rPr>
            </a:br>
            <a:r>
              <a:rPr lang="en-US" sz="6000" b="1" smtClean="0">
                <a:solidFill>
                  <a:schemeClr val="bg1"/>
                </a:solidFill>
                <a:latin typeface="Arial"/>
                <a:cs typeface="Arial"/>
              </a:rPr>
              <a:t>(</a:t>
            </a:r>
            <a:r>
              <a:rPr lang="en-US" sz="6000" b="1">
                <a:solidFill>
                  <a:schemeClr val="bg1"/>
                </a:solidFill>
                <a:latin typeface="Arial"/>
                <a:cs typeface="Arial"/>
              </a:rPr>
              <a:t>20 minutes)</a:t>
            </a:r>
            <a:endParaRPr lang="en-US" sz="6000" b="1" dirty="0">
              <a:solidFill>
                <a:schemeClr val="bg1"/>
              </a:solidFill>
              <a:latin typeface="Arial"/>
              <a:cs typeface="Arial"/>
            </a:endParaRPr>
          </a:p>
        </p:txBody>
      </p:sp>
    </p:spTree>
    <p:extLst>
      <p:ext uri="{BB962C8B-B14F-4D97-AF65-F5344CB8AC3E}">
        <p14:creationId xmlns:p14="http://schemas.microsoft.com/office/powerpoint/2010/main" val="34229301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35440" cy="6926580"/>
          </a:xfrm>
          <a:prstGeom prst="rect">
            <a:avLst/>
          </a:prstGeom>
        </p:spPr>
      </p:pic>
      <p:sp>
        <p:nvSpPr>
          <p:cNvPr id="3" name="Title 2"/>
          <p:cNvSpPr>
            <a:spLocks noGrp="1"/>
          </p:cNvSpPr>
          <p:nvPr>
            <p:ph type="title"/>
          </p:nvPr>
        </p:nvSpPr>
        <p:spPr>
          <a:xfrm>
            <a:off x="972282" y="274638"/>
            <a:ext cx="7714519" cy="1143000"/>
          </a:xfrm>
        </p:spPr>
        <p:txBody>
          <a:bodyPr/>
          <a:lstStyle/>
          <a:p>
            <a:r>
              <a:rPr lang="en-US" b="1" smtClean="0">
                <a:solidFill>
                  <a:srgbClr val="006E52"/>
                </a:solidFill>
                <a:latin typeface="Arial"/>
                <a:cs typeface="Arial"/>
              </a:rPr>
              <a:t>Requirements</a:t>
            </a:r>
            <a:endParaRPr lang="en-US" b="1" dirty="0">
              <a:solidFill>
                <a:srgbClr val="006E52"/>
              </a:solidFill>
              <a:latin typeface="Arial"/>
              <a:cs typeface="Arial"/>
            </a:endParaRPr>
          </a:p>
        </p:txBody>
      </p:sp>
      <p:sp>
        <p:nvSpPr>
          <p:cNvPr id="4" name="Content Placeholder 3"/>
          <p:cNvSpPr>
            <a:spLocks noGrp="1"/>
          </p:cNvSpPr>
          <p:nvPr>
            <p:ph idx="1"/>
          </p:nvPr>
        </p:nvSpPr>
        <p:spPr>
          <a:xfrm>
            <a:off x="972280" y="1600201"/>
            <a:ext cx="8171720" cy="2935224"/>
          </a:xfrm>
        </p:spPr>
        <p:txBody>
          <a:bodyPr>
            <a:noAutofit/>
          </a:bodyPr>
          <a:lstStyle/>
          <a:p>
            <a:r>
              <a:rPr lang="en-US" smtClean="0">
                <a:latin typeface="Arial" panose="020B0604020202020204" pitchFamily="34" charset="0"/>
                <a:cs typeface="Arial" panose="020B0604020202020204" pitchFamily="34" charset="0"/>
              </a:rPr>
              <a:t>Android Phone</a:t>
            </a:r>
          </a:p>
          <a:p>
            <a:r>
              <a:rPr lang="en-US" smtClean="0">
                <a:latin typeface="Arial" panose="020B0604020202020204" pitchFamily="34" charset="0"/>
                <a:cs typeface="Arial" panose="020B0604020202020204" pitchFamily="34" charset="0"/>
              </a:rPr>
              <a:t>Micro:bit app on the phone</a:t>
            </a:r>
            <a:endParaRPr lang="en-US" smtClean="0">
              <a:latin typeface="Arial" panose="020B0604020202020204" pitchFamily="34" charset="0"/>
              <a:cs typeface="Arial" panose="020B0604020202020204" pitchFamily="34" charset="0"/>
            </a:endParaRPr>
          </a:p>
          <a:p>
            <a:r>
              <a:rPr lang="en-US" smtClean="0">
                <a:latin typeface="Arial" panose="020B0604020202020204" pitchFamily="34" charset="0"/>
                <a:cs typeface="Arial" panose="020B0604020202020204" pitchFamily="34" charset="0"/>
              </a:rPr>
              <a:t>Battery pack &amp; micro:bit</a:t>
            </a:r>
          </a:p>
          <a:p>
            <a:r>
              <a:rPr lang="en-US" smtClean="0">
                <a:latin typeface="Arial" panose="020B0604020202020204" pitchFamily="34" charset="0"/>
                <a:cs typeface="Arial" panose="020B0604020202020204" pitchFamily="34" charset="0"/>
              </a:rPr>
              <a:t>Open </a:t>
            </a:r>
            <a:r>
              <a:rPr lang="en-US">
                <a:latin typeface="Arial" panose="020B0604020202020204" pitchFamily="34" charset="0"/>
                <a:cs typeface="Arial" panose="020B0604020202020204" pitchFamily="34" charset="0"/>
              </a:rPr>
              <a:t>App on Phone</a:t>
            </a:r>
          </a:p>
          <a:p>
            <a:r>
              <a:rPr lang="en-US">
                <a:latin typeface="Arial" panose="020B0604020202020204" pitchFamily="34" charset="0"/>
                <a:cs typeface="Arial" panose="020B0604020202020204" pitchFamily="34" charset="0"/>
              </a:rPr>
              <a:t>Have micro:bit powered on </a:t>
            </a:r>
            <a:r>
              <a:rPr lang="en-US">
                <a:latin typeface="Arial" panose="020B0604020202020204" pitchFamily="34" charset="0"/>
                <a:cs typeface="Arial" panose="020B0604020202020204" pitchFamily="34" charset="0"/>
              </a:rPr>
              <a:t>with </a:t>
            </a:r>
            <a:r>
              <a:rPr lang="en-US" smtClean="0">
                <a:latin typeface="Arial" panose="020B0604020202020204" pitchFamily="34" charset="0"/>
                <a:cs typeface="Arial" panose="020B0604020202020204" pitchFamily="34" charset="0"/>
              </a:rPr>
              <a:t>batteries</a:t>
            </a:r>
            <a:endParaRPr lang="en-US" dirty="0">
              <a:latin typeface="Arial" panose="020B0604020202020204" pitchFamily="34" charset="0"/>
              <a:cs typeface="Arial" panose="020B0604020202020204" pitchFamily="34" charset="0"/>
            </a:endParaRPr>
          </a:p>
          <a:p>
            <a:pPr marL="0" indent="0">
              <a:buNone/>
            </a:pPr>
            <a:r>
              <a:rPr lang="en-US" smtClean="0">
                <a:latin typeface="Arial" panose="020B0604020202020204" pitchFamily="34" charset="0"/>
                <a:cs typeface="Arial" panose="020B0604020202020204" pitchFamily="34" charset="0"/>
              </a:rPr>
              <a:t>We’ll demonstrate first…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6662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Low Cost: ~$13 US"/>
          <p:cNvSpPr txBox="1">
            <a:spLocks noGrp="1"/>
          </p:cNvSpPr>
          <p:nvPr>
            <p:ph type="title"/>
          </p:nvPr>
        </p:nvSpPr>
        <p:spPr>
          <a:xfrm>
            <a:off x="538161" y="175550"/>
            <a:ext cx="8072438" cy="1104900"/>
          </a:xfrm>
          <a:prstGeom prst="rect">
            <a:avLst/>
          </a:prstGeom>
        </p:spPr>
        <p:txBody>
          <a:bodyPr>
            <a:normAutofit/>
          </a:bodyPr>
          <a:lstStyle/>
          <a:p>
            <a:r>
              <a:rPr lang="en-US" smtClean="0"/>
              <a:t>Remote Selfies</a:t>
            </a:r>
            <a:endParaRPr dirty="0"/>
          </a:p>
        </p:txBody>
      </p:sp>
      <p:sp>
        <p:nvSpPr>
          <p:cNvPr id="5" name="TextBox 4"/>
          <p:cNvSpPr txBox="1"/>
          <p:nvPr/>
        </p:nvSpPr>
        <p:spPr>
          <a:xfrm>
            <a:off x="1845619" y="5811781"/>
            <a:ext cx="5457524" cy="369332"/>
          </a:xfrm>
          <a:prstGeom prst="rect">
            <a:avLst/>
          </a:prstGeom>
          <a:noFill/>
        </p:spPr>
        <p:txBody>
          <a:bodyPr wrap="square" rtlCol="0">
            <a:spAutoFit/>
          </a:bodyPr>
          <a:lstStyle/>
          <a:p>
            <a:pPr algn="ctr"/>
            <a:endParaRPr lang="en-US"/>
          </a:p>
        </p:txBody>
      </p:sp>
      <p:pic>
        <p:nvPicPr>
          <p:cNvPr id="9220" name="Picture 4" descr="https://cdn.instructables.com/FKZ/UI0Q/JAMTWO1D/FKZUI0QJAMTWO1D.LARGE.jpg?auto=webp&amp;width=1024&amp;height=1024&amp;fit=boun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947" y="1638279"/>
            <a:ext cx="2298867" cy="40868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55683" y="6169610"/>
            <a:ext cx="7837396" cy="369332"/>
          </a:xfrm>
          <a:prstGeom prst="rect">
            <a:avLst/>
          </a:prstGeom>
          <a:noFill/>
        </p:spPr>
        <p:txBody>
          <a:bodyPr wrap="square" rtlCol="0">
            <a:spAutoFit/>
          </a:bodyPr>
          <a:lstStyle/>
          <a:p>
            <a:pPr algn="ctr"/>
            <a:r>
              <a:rPr lang="en-US" smtClean="0"/>
              <a:t>Open Android App </a:t>
            </a:r>
            <a:endParaRPr lang="en-US"/>
          </a:p>
        </p:txBody>
      </p:sp>
      <p:sp>
        <p:nvSpPr>
          <p:cNvPr id="2" name="TextBox 1"/>
          <p:cNvSpPr txBox="1"/>
          <p:nvPr/>
        </p:nvSpPr>
        <p:spPr>
          <a:xfrm>
            <a:off x="655682" y="1136199"/>
            <a:ext cx="7727921" cy="369332"/>
          </a:xfrm>
          <a:prstGeom prst="rect">
            <a:avLst/>
          </a:prstGeom>
          <a:noFill/>
        </p:spPr>
        <p:txBody>
          <a:bodyPr wrap="square" rtlCol="0">
            <a:spAutoFit/>
          </a:bodyPr>
          <a:lstStyle/>
          <a:p>
            <a:pPr algn="ctr"/>
            <a:r>
              <a:rPr lang="en-US">
                <a:hlinkClick r:id="rId4"/>
              </a:rPr>
              <a:t>https://www.instructables.com/id/Microbit-Selfie-Remote/</a:t>
            </a:r>
            <a:endParaRPr lang="en-US"/>
          </a:p>
        </p:txBody>
      </p:sp>
    </p:spTree>
    <p:extLst>
      <p:ext uri="{BB962C8B-B14F-4D97-AF65-F5344CB8AC3E}">
        <p14:creationId xmlns:p14="http://schemas.microsoft.com/office/powerpoint/2010/main" val="825266392"/>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45619" y="5811781"/>
            <a:ext cx="5457524" cy="369332"/>
          </a:xfrm>
          <a:prstGeom prst="rect">
            <a:avLst/>
          </a:prstGeom>
          <a:noFill/>
        </p:spPr>
        <p:txBody>
          <a:bodyPr wrap="square" rtlCol="0">
            <a:spAutoFit/>
          </a:bodyPr>
          <a:lstStyle/>
          <a:p>
            <a:pPr algn="ctr"/>
            <a:endParaRPr lang="en-US"/>
          </a:p>
        </p:txBody>
      </p:sp>
      <p:sp>
        <p:nvSpPr>
          <p:cNvPr id="9" name="TextBox 8"/>
          <p:cNvSpPr txBox="1"/>
          <p:nvPr/>
        </p:nvSpPr>
        <p:spPr>
          <a:xfrm>
            <a:off x="655683" y="6169610"/>
            <a:ext cx="7837396" cy="369332"/>
          </a:xfrm>
          <a:prstGeom prst="rect">
            <a:avLst/>
          </a:prstGeom>
          <a:noFill/>
        </p:spPr>
        <p:txBody>
          <a:bodyPr wrap="square" rtlCol="0">
            <a:spAutoFit/>
          </a:bodyPr>
          <a:lstStyle/>
          <a:p>
            <a:pPr algn="ctr"/>
            <a:r>
              <a:rPr lang="en-US" smtClean="0"/>
              <a:t>Pair micro:bit and phone </a:t>
            </a:r>
            <a:endParaRPr lang="en-US"/>
          </a:p>
        </p:txBody>
      </p:sp>
      <p:pic>
        <p:nvPicPr>
          <p:cNvPr id="9226" name="Picture 10" descr="https://cdn.instructables.com/FHJ/PPAI/JAMTWO1E/FHJPPAIJAMTWO1E.LARGE.jpg?auto=webp&amp;width=1024&amp;height=1024&amp;fit=boun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10" y="1606353"/>
            <a:ext cx="2293838" cy="4077933"/>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https://cdn.instructables.com/FX0/27OL/JAMTWO1M/FX027OLJAMTWO1M.LARGE.jpg?auto=webp&amp;width=1024&amp;height=1024&amp;fit=boun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8365" y="1593875"/>
            <a:ext cx="2367542" cy="4208964"/>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ttps://cdn.instructables.com/F3E/4NLW/JAMTWO1N/F3E4NLWJAMTWO1N.LARGE.jpg?auto=webp&amp;width=1024&amp;height=1024&amp;fit=boun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3048" y="1593875"/>
            <a:ext cx="2389307" cy="4247657"/>
          </a:xfrm>
          <a:prstGeom prst="rect">
            <a:avLst/>
          </a:prstGeom>
          <a:noFill/>
          <a:extLst>
            <a:ext uri="{909E8E84-426E-40DD-AFC4-6F175D3DCCD1}">
              <a14:hiddenFill xmlns:a14="http://schemas.microsoft.com/office/drawing/2010/main">
                <a:solidFill>
                  <a:srgbClr val="FFFFFF"/>
                </a:solidFill>
              </a14:hiddenFill>
            </a:ext>
          </a:extLst>
        </p:spPr>
      </p:pic>
      <p:sp>
        <p:nvSpPr>
          <p:cNvPr id="10" name="Low Cost: ~$13 US"/>
          <p:cNvSpPr txBox="1">
            <a:spLocks noGrp="1"/>
          </p:cNvSpPr>
          <p:nvPr>
            <p:ph type="title"/>
          </p:nvPr>
        </p:nvSpPr>
        <p:spPr>
          <a:xfrm>
            <a:off x="538161" y="175550"/>
            <a:ext cx="8072438" cy="1104900"/>
          </a:xfrm>
          <a:prstGeom prst="rect">
            <a:avLst/>
          </a:prstGeom>
        </p:spPr>
        <p:txBody>
          <a:bodyPr>
            <a:normAutofit/>
          </a:bodyPr>
          <a:lstStyle/>
          <a:p>
            <a:r>
              <a:rPr lang="en-US" smtClean="0"/>
              <a:t>Remote Selfies</a:t>
            </a:r>
            <a:endParaRPr dirty="0"/>
          </a:p>
        </p:txBody>
      </p:sp>
      <p:sp>
        <p:nvSpPr>
          <p:cNvPr id="11" name="TextBox 10"/>
          <p:cNvSpPr txBox="1"/>
          <p:nvPr/>
        </p:nvSpPr>
        <p:spPr>
          <a:xfrm>
            <a:off x="655682" y="1136199"/>
            <a:ext cx="7727921" cy="369332"/>
          </a:xfrm>
          <a:prstGeom prst="rect">
            <a:avLst/>
          </a:prstGeom>
          <a:noFill/>
        </p:spPr>
        <p:txBody>
          <a:bodyPr wrap="square" rtlCol="0">
            <a:spAutoFit/>
          </a:bodyPr>
          <a:lstStyle/>
          <a:p>
            <a:pPr algn="ctr"/>
            <a:r>
              <a:rPr lang="en-US">
                <a:hlinkClick r:id="rId6"/>
              </a:rPr>
              <a:t>https://www.instructables.com/id/Microbit-Selfie-Remote/</a:t>
            </a:r>
            <a:endParaRPr lang="en-US"/>
          </a:p>
        </p:txBody>
      </p:sp>
    </p:spTree>
    <p:extLst>
      <p:ext uri="{BB962C8B-B14F-4D97-AF65-F5344CB8AC3E}">
        <p14:creationId xmlns:p14="http://schemas.microsoft.com/office/powerpoint/2010/main" val="2929184622"/>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45619" y="5811781"/>
            <a:ext cx="5457524" cy="369332"/>
          </a:xfrm>
          <a:prstGeom prst="rect">
            <a:avLst/>
          </a:prstGeom>
          <a:noFill/>
        </p:spPr>
        <p:txBody>
          <a:bodyPr wrap="square" rtlCol="0">
            <a:spAutoFit/>
          </a:bodyPr>
          <a:lstStyle/>
          <a:p>
            <a:pPr algn="ctr"/>
            <a:endParaRPr lang="en-US"/>
          </a:p>
        </p:txBody>
      </p:sp>
      <p:pic>
        <p:nvPicPr>
          <p:cNvPr id="8194" name="Picture 2" descr="https://cdn.instructables.com/F2O/HCAI/JAMTWOH2/F2OHCAIJAMTWOH2.LARGE.jpg?auto=webp&amp;width=1024&amp;fit=boun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57" y="2127183"/>
            <a:ext cx="8452242" cy="4176596"/>
          </a:xfrm>
          <a:prstGeom prst="rect">
            <a:avLst/>
          </a:prstGeom>
          <a:noFill/>
          <a:extLst>
            <a:ext uri="{909E8E84-426E-40DD-AFC4-6F175D3DCCD1}">
              <a14:hiddenFill xmlns:a14="http://schemas.microsoft.com/office/drawing/2010/main">
                <a:solidFill>
                  <a:srgbClr val="FFFFFF"/>
                </a:solidFill>
              </a14:hiddenFill>
            </a:ext>
          </a:extLst>
        </p:spPr>
      </p:pic>
      <p:sp>
        <p:nvSpPr>
          <p:cNvPr id="8" name="Low Cost: ~$13 US"/>
          <p:cNvSpPr txBox="1">
            <a:spLocks noGrp="1"/>
          </p:cNvSpPr>
          <p:nvPr>
            <p:ph type="title"/>
          </p:nvPr>
        </p:nvSpPr>
        <p:spPr>
          <a:xfrm>
            <a:off x="538161" y="175550"/>
            <a:ext cx="8072438" cy="1104900"/>
          </a:xfrm>
          <a:prstGeom prst="rect">
            <a:avLst/>
          </a:prstGeom>
        </p:spPr>
        <p:txBody>
          <a:bodyPr>
            <a:normAutofit/>
          </a:bodyPr>
          <a:lstStyle/>
          <a:p>
            <a:r>
              <a:rPr lang="en-US" smtClean="0"/>
              <a:t>Remote Selfies</a:t>
            </a:r>
            <a:endParaRPr dirty="0"/>
          </a:p>
        </p:txBody>
      </p:sp>
      <p:sp>
        <p:nvSpPr>
          <p:cNvPr id="9" name="TextBox 8"/>
          <p:cNvSpPr txBox="1"/>
          <p:nvPr/>
        </p:nvSpPr>
        <p:spPr>
          <a:xfrm>
            <a:off x="655682" y="1136199"/>
            <a:ext cx="7727921" cy="369332"/>
          </a:xfrm>
          <a:prstGeom prst="rect">
            <a:avLst/>
          </a:prstGeom>
          <a:noFill/>
        </p:spPr>
        <p:txBody>
          <a:bodyPr wrap="square" rtlCol="0">
            <a:spAutoFit/>
          </a:bodyPr>
          <a:lstStyle/>
          <a:p>
            <a:pPr algn="ctr"/>
            <a:r>
              <a:rPr lang="en-US">
                <a:hlinkClick r:id="rId4"/>
              </a:rPr>
              <a:t>https://www.instructables.com/id/Microbit-Selfie-Remote/</a:t>
            </a:r>
            <a:endParaRPr lang="en-US"/>
          </a:p>
        </p:txBody>
      </p:sp>
    </p:spTree>
    <p:extLst>
      <p:ext uri="{BB962C8B-B14F-4D97-AF65-F5344CB8AC3E}">
        <p14:creationId xmlns:p14="http://schemas.microsoft.com/office/powerpoint/2010/main" val="53308113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35440" cy="6926580"/>
          </a:xfrm>
          <a:prstGeom prst="rect">
            <a:avLst/>
          </a:prstGeom>
        </p:spPr>
      </p:pic>
      <p:sp>
        <p:nvSpPr>
          <p:cNvPr id="3" name="Title 2"/>
          <p:cNvSpPr>
            <a:spLocks noGrp="1"/>
          </p:cNvSpPr>
          <p:nvPr>
            <p:ph type="title"/>
          </p:nvPr>
        </p:nvSpPr>
        <p:spPr>
          <a:xfrm>
            <a:off x="972282" y="274638"/>
            <a:ext cx="7714519" cy="1143000"/>
          </a:xfrm>
        </p:spPr>
        <p:txBody>
          <a:bodyPr/>
          <a:lstStyle/>
          <a:p>
            <a:r>
              <a:rPr lang="en-US" b="1" dirty="0">
                <a:solidFill>
                  <a:srgbClr val="006E52"/>
                </a:solidFill>
                <a:latin typeface="Arial"/>
                <a:cs typeface="Arial"/>
              </a:rPr>
              <a:t>What to Expect</a:t>
            </a:r>
          </a:p>
        </p:txBody>
      </p:sp>
      <p:sp>
        <p:nvSpPr>
          <p:cNvPr id="4" name="Content Placeholder 3"/>
          <p:cNvSpPr>
            <a:spLocks noGrp="1"/>
          </p:cNvSpPr>
          <p:nvPr>
            <p:ph idx="1"/>
          </p:nvPr>
        </p:nvSpPr>
        <p:spPr>
          <a:xfrm>
            <a:off x="972280" y="1600201"/>
            <a:ext cx="8171720" cy="2935224"/>
          </a:xfrm>
        </p:spPr>
        <p:txBody>
          <a:bodyPr/>
          <a:lstStyle/>
          <a:p>
            <a:r>
              <a:rPr lang="en-US" dirty="0"/>
              <a:t>Learn a fun, new technology</a:t>
            </a:r>
          </a:p>
          <a:p>
            <a:r>
              <a:rPr lang="en-US" dirty="0"/>
              <a:t>Practice a bit of coding</a:t>
            </a:r>
          </a:p>
          <a:p>
            <a:r>
              <a:rPr lang="en-US" dirty="0"/>
              <a:t>Chance to build something creative</a:t>
            </a:r>
          </a:p>
          <a:p>
            <a:r>
              <a:rPr lang="en-US" dirty="0"/>
              <a:t>Meet other interested/interesting women</a:t>
            </a:r>
          </a:p>
          <a:p>
            <a:r>
              <a:rPr lang="en-US" dirty="0"/>
              <a:t>Chance to share your app at the end</a:t>
            </a:r>
          </a:p>
          <a:p>
            <a:pPr>
              <a:buClr>
                <a:srgbClr val="006E52"/>
              </a:buClr>
              <a:buFont typeface="Wingdings" charset="2"/>
              <a:buChar char="§"/>
            </a:pPr>
            <a:endParaRPr lang="en-US" dirty="0">
              <a:latin typeface="Arial"/>
              <a:cs typeface="Arial"/>
            </a:endParaRPr>
          </a:p>
        </p:txBody>
      </p:sp>
    </p:spTree>
    <p:extLst>
      <p:ext uri="{BB962C8B-B14F-4D97-AF65-F5344CB8AC3E}">
        <p14:creationId xmlns:p14="http://schemas.microsoft.com/office/powerpoint/2010/main" val="20765104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35440" cy="6926580"/>
          </a:xfrm>
          <a:prstGeom prst="rect">
            <a:avLst/>
          </a:prstGeom>
        </p:spPr>
      </p:pic>
      <p:sp>
        <p:nvSpPr>
          <p:cNvPr id="3" name="Title 2"/>
          <p:cNvSpPr>
            <a:spLocks noGrp="1"/>
          </p:cNvSpPr>
          <p:nvPr>
            <p:ph type="title"/>
          </p:nvPr>
        </p:nvSpPr>
        <p:spPr>
          <a:xfrm>
            <a:off x="972282" y="274638"/>
            <a:ext cx="7714519" cy="1143000"/>
          </a:xfrm>
        </p:spPr>
        <p:txBody>
          <a:bodyPr/>
          <a:lstStyle/>
          <a:p>
            <a:r>
              <a:rPr lang="en-US" b="1" smtClean="0">
                <a:solidFill>
                  <a:srgbClr val="006E52"/>
                </a:solidFill>
                <a:latin typeface="Arial"/>
                <a:cs typeface="Arial"/>
              </a:rPr>
              <a:t>Pairing</a:t>
            </a:r>
            <a:endParaRPr lang="en-US" b="1" dirty="0">
              <a:solidFill>
                <a:srgbClr val="006E52"/>
              </a:solidFill>
              <a:latin typeface="Arial"/>
              <a:cs typeface="Arial"/>
            </a:endParaRPr>
          </a:p>
        </p:txBody>
      </p:sp>
      <p:sp>
        <p:nvSpPr>
          <p:cNvPr id="4" name="Content Placeholder 3"/>
          <p:cNvSpPr>
            <a:spLocks noGrp="1"/>
          </p:cNvSpPr>
          <p:nvPr>
            <p:ph idx="1"/>
          </p:nvPr>
        </p:nvSpPr>
        <p:spPr>
          <a:xfrm>
            <a:off x="972280" y="1600201"/>
            <a:ext cx="8171720" cy="2935224"/>
          </a:xfrm>
        </p:spPr>
        <p:txBody>
          <a:bodyPr>
            <a:normAutofit/>
          </a:bodyPr>
          <a:lstStyle/>
          <a:p>
            <a:pPr marL="457200" lvl="1" indent="0">
              <a:buNone/>
            </a:pPr>
            <a:endParaRPr lang="en-US" dirty="0"/>
          </a:p>
          <a:p>
            <a:endParaRPr lang="en-US" dirty="0">
              <a:latin typeface="Arial"/>
              <a:cs typeface="Arial"/>
            </a:endParaRPr>
          </a:p>
        </p:txBody>
      </p:sp>
    </p:spTree>
    <p:extLst>
      <p:ext uri="{BB962C8B-B14F-4D97-AF65-F5344CB8AC3E}">
        <p14:creationId xmlns:p14="http://schemas.microsoft.com/office/powerpoint/2010/main" val="34035743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6E5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842211" y="2965883"/>
            <a:ext cx="7587048" cy="1143000"/>
          </a:xfrm>
        </p:spPr>
        <p:txBody>
          <a:bodyPr>
            <a:normAutofit fontScale="90000"/>
          </a:bodyPr>
          <a:lstStyle/>
          <a:p>
            <a:r>
              <a:rPr lang="en-US" sz="6000" b="1">
                <a:solidFill>
                  <a:schemeClr val="bg1"/>
                </a:solidFill>
                <a:latin typeface="Arial"/>
                <a:cs typeface="Arial"/>
              </a:rPr>
              <a:t>Hands On: Remote </a:t>
            </a:r>
            <a:r>
              <a:rPr lang="en-US" sz="6000" b="1">
                <a:solidFill>
                  <a:schemeClr val="bg1"/>
                </a:solidFill>
                <a:latin typeface="Arial"/>
                <a:cs typeface="Arial"/>
              </a:rPr>
              <a:t>Selfie </a:t>
            </a:r>
            <a:r>
              <a:rPr lang="en-US" sz="6000" b="1" smtClean="0">
                <a:solidFill>
                  <a:schemeClr val="bg1"/>
                </a:solidFill>
                <a:latin typeface="Arial"/>
                <a:cs typeface="Arial"/>
              </a:rPr>
              <a:t/>
            </a:r>
            <a:br>
              <a:rPr lang="en-US" sz="6000" b="1" smtClean="0">
                <a:solidFill>
                  <a:schemeClr val="bg1"/>
                </a:solidFill>
                <a:latin typeface="Arial"/>
                <a:cs typeface="Arial"/>
              </a:rPr>
            </a:br>
            <a:r>
              <a:rPr lang="en-US" sz="6000" b="1" smtClean="0">
                <a:solidFill>
                  <a:schemeClr val="bg1"/>
                </a:solidFill>
                <a:latin typeface="Arial"/>
                <a:cs typeface="Arial"/>
              </a:rPr>
              <a:t>(</a:t>
            </a:r>
            <a:r>
              <a:rPr lang="en-US" sz="6000" b="1">
                <a:solidFill>
                  <a:schemeClr val="bg1"/>
                </a:solidFill>
                <a:latin typeface="Arial"/>
                <a:cs typeface="Arial"/>
              </a:rPr>
              <a:t>30 minutes)</a:t>
            </a:r>
          </a:p>
        </p:txBody>
      </p:sp>
    </p:spTree>
    <p:extLst>
      <p:ext uri="{BB962C8B-B14F-4D97-AF65-F5344CB8AC3E}">
        <p14:creationId xmlns:p14="http://schemas.microsoft.com/office/powerpoint/2010/main" val="16788356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35440" cy="6926580"/>
          </a:xfrm>
          <a:prstGeom prst="rect">
            <a:avLst/>
          </a:prstGeom>
        </p:spPr>
      </p:pic>
      <p:sp>
        <p:nvSpPr>
          <p:cNvPr id="3" name="Title 2"/>
          <p:cNvSpPr>
            <a:spLocks noGrp="1"/>
          </p:cNvSpPr>
          <p:nvPr>
            <p:ph type="title"/>
          </p:nvPr>
        </p:nvSpPr>
        <p:spPr>
          <a:xfrm>
            <a:off x="972282" y="274638"/>
            <a:ext cx="7714519" cy="1143000"/>
          </a:xfrm>
        </p:spPr>
        <p:txBody>
          <a:bodyPr/>
          <a:lstStyle/>
          <a:p>
            <a:r>
              <a:rPr lang="en-US" b="1" dirty="0">
                <a:solidFill>
                  <a:srgbClr val="006E52"/>
                </a:solidFill>
                <a:latin typeface="Arial"/>
                <a:cs typeface="Arial"/>
              </a:rPr>
              <a:t>Your Turn</a:t>
            </a:r>
          </a:p>
        </p:txBody>
      </p:sp>
      <p:sp>
        <p:nvSpPr>
          <p:cNvPr id="4" name="Content Placeholder 3"/>
          <p:cNvSpPr>
            <a:spLocks noGrp="1"/>
          </p:cNvSpPr>
          <p:nvPr>
            <p:ph idx="1"/>
          </p:nvPr>
        </p:nvSpPr>
        <p:spPr>
          <a:xfrm>
            <a:off x="972280" y="1600201"/>
            <a:ext cx="8171720" cy="2935224"/>
          </a:xfrm>
        </p:spPr>
        <p:txBody>
          <a:bodyPr>
            <a:normAutofit/>
          </a:bodyPr>
          <a:lstStyle/>
          <a:p>
            <a:r>
              <a:rPr lang="en-US" dirty="0"/>
              <a:t>First</a:t>
            </a:r>
            <a:r>
              <a:rPr lang="en-US"/>
              <a:t>, </a:t>
            </a:r>
            <a:r>
              <a:rPr lang="en-US" smtClean="0"/>
              <a:t>pair your devices (or plan a new app)</a:t>
            </a:r>
            <a:endParaRPr lang="en-US" dirty="0"/>
          </a:p>
          <a:p>
            <a:r>
              <a:rPr lang="en-US"/>
              <a:t>C</a:t>
            </a:r>
            <a:r>
              <a:rPr lang="en-US" smtClean="0"/>
              <a:t>reate </a:t>
            </a:r>
            <a:r>
              <a:rPr lang="en-US"/>
              <a:t>a </a:t>
            </a:r>
            <a:r>
              <a:rPr lang="en-US" smtClean="0"/>
              <a:t>project</a:t>
            </a:r>
          </a:p>
          <a:p>
            <a:r>
              <a:rPr lang="en-US" smtClean="0"/>
              <a:t>Name your project</a:t>
            </a:r>
            <a:endParaRPr lang="en-US" dirty="0"/>
          </a:p>
          <a:p>
            <a:r>
              <a:rPr lang="en-US"/>
              <a:t>I</a:t>
            </a:r>
            <a:r>
              <a:rPr lang="en-US" smtClean="0"/>
              <a:t>mplement </a:t>
            </a:r>
            <a:r>
              <a:rPr lang="en-US"/>
              <a:t>your </a:t>
            </a:r>
            <a:r>
              <a:rPr lang="en-US" smtClean="0"/>
              <a:t>instructions</a:t>
            </a:r>
          </a:p>
          <a:p>
            <a:r>
              <a:rPr lang="en-US" smtClean="0"/>
              <a:t>Download and test your app</a:t>
            </a:r>
            <a:endParaRPr lang="en-US" dirty="0"/>
          </a:p>
          <a:p>
            <a:pPr marL="457200" lvl="1" indent="0">
              <a:buNone/>
            </a:pPr>
            <a:endParaRPr lang="en-US" dirty="0"/>
          </a:p>
          <a:p>
            <a:endParaRPr lang="en-US" dirty="0">
              <a:latin typeface="Arial"/>
              <a:cs typeface="Arial"/>
            </a:endParaRPr>
          </a:p>
        </p:txBody>
      </p:sp>
    </p:spTree>
    <p:extLst>
      <p:ext uri="{BB962C8B-B14F-4D97-AF65-F5344CB8AC3E}">
        <p14:creationId xmlns:p14="http://schemas.microsoft.com/office/powerpoint/2010/main" val="20080367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Low Cost: ~$13 US"/>
          <p:cNvSpPr txBox="1">
            <a:spLocks noGrp="1"/>
          </p:cNvSpPr>
          <p:nvPr>
            <p:ph type="title"/>
          </p:nvPr>
        </p:nvSpPr>
        <p:spPr>
          <a:xfrm>
            <a:off x="538161" y="175550"/>
            <a:ext cx="8072438" cy="1104900"/>
          </a:xfrm>
          <a:prstGeom prst="rect">
            <a:avLst/>
          </a:prstGeom>
        </p:spPr>
        <p:txBody>
          <a:bodyPr>
            <a:normAutofit/>
          </a:bodyPr>
          <a:lstStyle/>
          <a:p>
            <a:r>
              <a:rPr lang="en-US" smtClean="0"/>
              <a:t>Remote Selfies</a:t>
            </a:r>
            <a:endParaRPr dirty="0"/>
          </a:p>
        </p:txBody>
      </p:sp>
      <p:sp>
        <p:nvSpPr>
          <p:cNvPr id="5" name="TextBox 4"/>
          <p:cNvSpPr txBox="1"/>
          <p:nvPr/>
        </p:nvSpPr>
        <p:spPr>
          <a:xfrm>
            <a:off x="1845619" y="5811781"/>
            <a:ext cx="5457524" cy="369332"/>
          </a:xfrm>
          <a:prstGeom prst="rect">
            <a:avLst/>
          </a:prstGeom>
          <a:noFill/>
        </p:spPr>
        <p:txBody>
          <a:bodyPr wrap="square" rtlCol="0">
            <a:spAutoFit/>
          </a:bodyPr>
          <a:lstStyle/>
          <a:p>
            <a:pPr algn="ctr"/>
            <a:endParaRPr lang="en-US"/>
          </a:p>
        </p:txBody>
      </p:sp>
      <p:pic>
        <p:nvPicPr>
          <p:cNvPr id="9220" name="Picture 4" descr="https://cdn.instructables.com/FKZ/UI0Q/JAMTWO1D/FKZUI0QJAMTWO1D.LARGE.jpg?auto=webp&amp;width=1024&amp;height=1024&amp;fit=boun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947" y="1638279"/>
            <a:ext cx="2298867" cy="40868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55683" y="6169610"/>
            <a:ext cx="7837396" cy="369332"/>
          </a:xfrm>
          <a:prstGeom prst="rect">
            <a:avLst/>
          </a:prstGeom>
          <a:noFill/>
        </p:spPr>
        <p:txBody>
          <a:bodyPr wrap="square" rtlCol="0">
            <a:spAutoFit/>
          </a:bodyPr>
          <a:lstStyle/>
          <a:p>
            <a:pPr algn="ctr"/>
            <a:r>
              <a:rPr lang="en-US" smtClean="0"/>
              <a:t>Open Android App </a:t>
            </a:r>
            <a:endParaRPr lang="en-US"/>
          </a:p>
        </p:txBody>
      </p:sp>
      <p:sp>
        <p:nvSpPr>
          <p:cNvPr id="2" name="TextBox 1"/>
          <p:cNvSpPr txBox="1"/>
          <p:nvPr/>
        </p:nvSpPr>
        <p:spPr>
          <a:xfrm>
            <a:off x="655682" y="1136199"/>
            <a:ext cx="7727921" cy="369332"/>
          </a:xfrm>
          <a:prstGeom prst="rect">
            <a:avLst/>
          </a:prstGeom>
          <a:noFill/>
        </p:spPr>
        <p:txBody>
          <a:bodyPr wrap="square" rtlCol="0">
            <a:spAutoFit/>
          </a:bodyPr>
          <a:lstStyle/>
          <a:p>
            <a:pPr algn="ctr"/>
            <a:r>
              <a:rPr lang="en-US">
                <a:hlinkClick r:id="rId4"/>
              </a:rPr>
              <a:t>https://www.instructables.com/id/Microbit-Selfie-Remote/</a:t>
            </a:r>
            <a:endParaRPr lang="en-US"/>
          </a:p>
        </p:txBody>
      </p:sp>
    </p:spTree>
    <p:extLst>
      <p:ext uri="{BB962C8B-B14F-4D97-AF65-F5344CB8AC3E}">
        <p14:creationId xmlns:p14="http://schemas.microsoft.com/office/powerpoint/2010/main" val="3591497883"/>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45619" y="5811781"/>
            <a:ext cx="5457524" cy="369332"/>
          </a:xfrm>
          <a:prstGeom prst="rect">
            <a:avLst/>
          </a:prstGeom>
          <a:noFill/>
        </p:spPr>
        <p:txBody>
          <a:bodyPr wrap="square" rtlCol="0">
            <a:spAutoFit/>
          </a:bodyPr>
          <a:lstStyle/>
          <a:p>
            <a:pPr algn="ctr"/>
            <a:endParaRPr lang="en-US"/>
          </a:p>
        </p:txBody>
      </p:sp>
      <p:sp>
        <p:nvSpPr>
          <p:cNvPr id="9" name="TextBox 8"/>
          <p:cNvSpPr txBox="1"/>
          <p:nvPr/>
        </p:nvSpPr>
        <p:spPr>
          <a:xfrm>
            <a:off x="655683" y="6169610"/>
            <a:ext cx="7837396" cy="369332"/>
          </a:xfrm>
          <a:prstGeom prst="rect">
            <a:avLst/>
          </a:prstGeom>
          <a:noFill/>
        </p:spPr>
        <p:txBody>
          <a:bodyPr wrap="square" rtlCol="0">
            <a:spAutoFit/>
          </a:bodyPr>
          <a:lstStyle/>
          <a:p>
            <a:pPr algn="ctr"/>
            <a:r>
              <a:rPr lang="en-US" smtClean="0"/>
              <a:t>Pair micro:bit and phone </a:t>
            </a:r>
            <a:endParaRPr lang="en-US"/>
          </a:p>
        </p:txBody>
      </p:sp>
      <p:pic>
        <p:nvPicPr>
          <p:cNvPr id="9226" name="Picture 10" descr="https://cdn.instructables.com/FHJ/PPAI/JAMTWO1E/FHJPPAIJAMTWO1E.LARGE.jpg?auto=webp&amp;width=1024&amp;height=1024&amp;fit=boun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10" y="1606353"/>
            <a:ext cx="2293838" cy="4077933"/>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https://cdn.instructables.com/FX0/27OL/JAMTWO1M/FX027OLJAMTWO1M.LARGE.jpg?auto=webp&amp;width=1024&amp;height=1024&amp;fit=boun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8365" y="1593875"/>
            <a:ext cx="2367542" cy="4208964"/>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ttps://cdn.instructables.com/F3E/4NLW/JAMTWO1N/F3E4NLWJAMTWO1N.LARGE.jpg?auto=webp&amp;width=1024&amp;height=1024&amp;fit=boun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3048" y="1593875"/>
            <a:ext cx="2389307" cy="4247657"/>
          </a:xfrm>
          <a:prstGeom prst="rect">
            <a:avLst/>
          </a:prstGeom>
          <a:noFill/>
          <a:extLst>
            <a:ext uri="{909E8E84-426E-40DD-AFC4-6F175D3DCCD1}">
              <a14:hiddenFill xmlns:a14="http://schemas.microsoft.com/office/drawing/2010/main">
                <a:solidFill>
                  <a:srgbClr val="FFFFFF"/>
                </a:solidFill>
              </a14:hiddenFill>
            </a:ext>
          </a:extLst>
        </p:spPr>
      </p:pic>
      <p:sp>
        <p:nvSpPr>
          <p:cNvPr id="10" name="Low Cost: ~$13 US"/>
          <p:cNvSpPr txBox="1">
            <a:spLocks noGrp="1"/>
          </p:cNvSpPr>
          <p:nvPr>
            <p:ph type="title"/>
          </p:nvPr>
        </p:nvSpPr>
        <p:spPr>
          <a:xfrm>
            <a:off x="538161" y="175550"/>
            <a:ext cx="8072438" cy="1104900"/>
          </a:xfrm>
          <a:prstGeom prst="rect">
            <a:avLst/>
          </a:prstGeom>
        </p:spPr>
        <p:txBody>
          <a:bodyPr>
            <a:normAutofit/>
          </a:bodyPr>
          <a:lstStyle/>
          <a:p>
            <a:r>
              <a:rPr lang="en-US" smtClean="0"/>
              <a:t>Remote Selfies</a:t>
            </a:r>
            <a:endParaRPr dirty="0"/>
          </a:p>
        </p:txBody>
      </p:sp>
      <p:sp>
        <p:nvSpPr>
          <p:cNvPr id="11" name="TextBox 10"/>
          <p:cNvSpPr txBox="1"/>
          <p:nvPr/>
        </p:nvSpPr>
        <p:spPr>
          <a:xfrm>
            <a:off x="655682" y="1136199"/>
            <a:ext cx="7727921" cy="369332"/>
          </a:xfrm>
          <a:prstGeom prst="rect">
            <a:avLst/>
          </a:prstGeom>
          <a:noFill/>
        </p:spPr>
        <p:txBody>
          <a:bodyPr wrap="square" rtlCol="0">
            <a:spAutoFit/>
          </a:bodyPr>
          <a:lstStyle/>
          <a:p>
            <a:pPr algn="ctr"/>
            <a:r>
              <a:rPr lang="en-US">
                <a:hlinkClick r:id="rId6"/>
              </a:rPr>
              <a:t>https://www.instructables.com/id/Microbit-Selfie-Remote/</a:t>
            </a:r>
            <a:endParaRPr lang="en-US"/>
          </a:p>
        </p:txBody>
      </p:sp>
    </p:spTree>
    <p:extLst>
      <p:ext uri="{BB962C8B-B14F-4D97-AF65-F5344CB8AC3E}">
        <p14:creationId xmlns:p14="http://schemas.microsoft.com/office/powerpoint/2010/main" val="1940920522"/>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45619" y="5811781"/>
            <a:ext cx="5457524" cy="369332"/>
          </a:xfrm>
          <a:prstGeom prst="rect">
            <a:avLst/>
          </a:prstGeom>
          <a:noFill/>
        </p:spPr>
        <p:txBody>
          <a:bodyPr wrap="square" rtlCol="0">
            <a:spAutoFit/>
          </a:bodyPr>
          <a:lstStyle/>
          <a:p>
            <a:pPr algn="ctr"/>
            <a:endParaRPr lang="en-US"/>
          </a:p>
        </p:txBody>
      </p:sp>
      <p:pic>
        <p:nvPicPr>
          <p:cNvPr id="8194" name="Picture 2" descr="https://cdn.instructables.com/F2O/HCAI/JAMTWOH2/F2OHCAIJAMTWOH2.LARGE.jpg?auto=webp&amp;width=1024&amp;fit=boun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57" y="2127183"/>
            <a:ext cx="8452242" cy="4176596"/>
          </a:xfrm>
          <a:prstGeom prst="rect">
            <a:avLst/>
          </a:prstGeom>
          <a:noFill/>
          <a:extLst>
            <a:ext uri="{909E8E84-426E-40DD-AFC4-6F175D3DCCD1}">
              <a14:hiddenFill xmlns:a14="http://schemas.microsoft.com/office/drawing/2010/main">
                <a:solidFill>
                  <a:srgbClr val="FFFFFF"/>
                </a:solidFill>
              </a14:hiddenFill>
            </a:ext>
          </a:extLst>
        </p:spPr>
      </p:pic>
      <p:sp>
        <p:nvSpPr>
          <p:cNvPr id="8" name="Low Cost: ~$13 US"/>
          <p:cNvSpPr txBox="1">
            <a:spLocks noGrp="1"/>
          </p:cNvSpPr>
          <p:nvPr>
            <p:ph type="title"/>
          </p:nvPr>
        </p:nvSpPr>
        <p:spPr>
          <a:xfrm>
            <a:off x="538161" y="175550"/>
            <a:ext cx="8072438" cy="1104900"/>
          </a:xfrm>
          <a:prstGeom prst="rect">
            <a:avLst/>
          </a:prstGeom>
        </p:spPr>
        <p:txBody>
          <a:bodyPr>
            <a:normAutofit/>
          </a:bodyPr>
          <a:lstStyle/>
          <a:p>
            <a:r>
              <a:rPr lang="en-US" smtClean="0"/>
              <a:t>Remote Selfies</a:t>
            </a:r>
            <a:endParaRPr dirty="0"/>
          </a:p>
        </p:txBody>
      </p:sp>
      <p:sp>
        <p:nvSpPr>
          <p:cNvPr id="9" name="TextBox 8"/>
          <p:cNvSpPr txBox="1"/>
          <p:nvPr/>
        </p:nvSpPr>
        <p:spPr>
          <a:xfrm>
            <a:off x="655682" y="1136199"/>
            <a:ext cx="7727921" cy="369332"/>
          </a:xfrm>
          <a:prstGeom prst="rect">
            <a:avLst/>
          </a:prstGeom>
          <a:noFill/>
        </p:spPr>
        <p:txBody>
          <a:bodyPr wrap="square" rtlCol="0">
            <a:spAutoFit/>
          </a:bodyPr>
          <a:lstStyle/>
          <a:p>
            <a:pPr algn="ctr"/>
            <a:r>
              <a:rPr lang="en-US">
                <a:hlinkClick r:id="rId4"/>
              </a:rPr>
              <a:t>https://www.instructables.com/id/Microbit-Selfie-Remote/</a:t>
            </a:r>
            <a:endParaRPr lang="en-US"/>
          </a:p>
        </p:txBody>
      </p:sp>
    </p:spTree>
    <p:extLst>
      <p:ext uri="{BB962C8B-B14F-4D97-AF65-F5344CB8AC3E}">
        <p14:creationId xmlns:p14="http://schemas.microsoft.com/office/powerpoint/2010/main" val="1793179831"/>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6E5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842211" y="2965883"/>
            <a:ext cx="7587048" cy="1143000"/>
          </a:xfrm>
        </p:spPr>
        <p:txBody>
          <a:bodyPr>
            <a:normAutofit fontScale="90000"/>
          </a:bodyPr>
          <a:lstStyle/>
          <a:p>
            <a:r>
              <a:rPr lang="en-US" sz="6000" b="1">
                <a:solidFill>
                  <a:schemeClr val="bg1"/>
                </a:solidFill>
                <a:latin typeface="Arial"/>
                <a:cs typeface="Arial"/>
              </a:rPr>
              <a:t>Testing </a:t>
            </a:r>
            <a:r>
              <a:rPr lang="en-US" sz="6000" b="1">
                <a:solidFill>
                  <a:schemeClr val="bg1"/>
                </a:solidFill>
                <a:latin typeface="Arial"/>
                <a:cs typeface="Arial"/>
              </a:rPr>
              <a:t>&amp; </a:t>
            </a:r>
            <a:r>
              <a:rPr lang="en-US" sz="6000" b="1" smtClean="0">
                <a:solidFill>
                  <a:schemeClr val="bg1"/>
                </a:solidFill>
                <a:latin typeface="Arial"/>
                <a:cs typeface="Arial"/>
              </a:rPr>
              <a:t/>
            </a:r>
            <a:br>
              <a:rPr lang="en-US" sz="6000" b="1" smtClean="0">
                <a:solidFill>
                  <a:schemeClr val="bg1"/>
                </a:solidFill>
                <a:latin typeface="Arial"/>
                <a:cs typeface="Arial"/>
              </a:rPr>
            </a:br>
            <a:r>
              <a:rPr lang="en-US" sz="6000" b="1" smtClean="0">
                <a:solidFill>
                  <a:schemeClr val="bg1"/>
                </a:solidFill>
                <a:latin typeface="Arial"/>
                <a:cs typeface="Arial"/>
              </a:rPr>
              <a:t>Sharing Apps</a:t>
            </a:r>
            <a:br>
              <a:rPr lang="en-US" sz="6000" b="1" smtClean="0">
                <a:solidFill>
                  <a:schemeClr val="bg1"/>
                </a:solidFill>
                <a:latin typeface="Arial"/>
                <a:cs typeface="Arial"/>
              </a:rPr>
            </a:br>
            <a:r>
              <a:rPr lang="en-US" sz="6000" b="1" smtClean="0">
                <a:solidFill>
                  <a:schemeClr val="bg1"/>
                </a:solidFill>
                <a:latin typeface="Arial"/>
                <a:cs typeface="Arial"/>
              </a:rPr>
              <a:t>(20 </a:t>
            </a:r>
            <a:r>
              <a:rPr lang="en-US" sz="6000" b="1">
                <a:solidFill>
                  <a:schemeClr val="bg1"/>
                </a:solidFill>
                <a:latin typeface="Arial"/>
                <a:cs typeface="Arial"/>
              </a:rPr>
              <a:t>minutes)</a:t>
            </a:r>
            <a:endParaRPr lang="en-US" sz="6000" b="1" dirty="0">
              <a:solidFill>
                <a:schemeClr val="bg1"/>
              </a:solidFill>
              <a:latin typeface="Arial"/>
              <a:cs typeface="Arial"/>
            </a:endParaRPr>
          </a:p>
        </p:txBody>
      </p:sp>
    </p:spTree>
    <p:extLst>
      <p:ext uri="{BB962C8B-B14F-4D97-AF65-F5344CB8AC3E}">
        <p14:creationId xmlns:p14="http://schemas.microsoft.com/office/powerpoint/2010/main" val="27329020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0"/>
            <a:ext cx="9235440" cy="6926580"/>
          </a:xfrm>
          <a:prstGeom prst="rect">
            <a:avLst/>
          </a:prstGeom>
        </p:spPr>
      </p:pic>
      <p:sp>
        <p:nvSpPr>
          <p:cNvPr id="3" name="Title 2"/>
          <p:cNvSpPr>
            <a:spLocks noGrp="1"/>
          </p:cNvSpPr>
          <p:nvPr>
            <p:ph type="title"/>
          </p:nvPr>
        </p:nvSpPr>
        <p:spPr>
          <a:xfrm>
            <a:off x="972282" y="274638"/>
            <a:ext cx="7714519" cy="1143000"/>
          </a:xfrm>
        </p:spPr>
        <p:txBody>
          <a:bodyPr/>
          <a:lstStyle/>
          <a:p>
            <a:r>
              <a:rPr lang="en-US" b="1" dirty="0">
                <a:solidFill>
                  <a:srgbClr val="006E52"/>
                </a:solidFill>
                <a:latin typeface="Arial"/>
                <a:cs typeface="Arial"/>
              </a:rPr>
              <a:t>Share Your Work</a:t>
            </a:r>
          </a:p>
        </p:txBody>
      </p:sp>
      <p:sp>
        <p:nvSpPr>
          <p:cNvPr id="4" name="Content Placeholder 3"/>
          <p:cNvSpPr>
            <a:spLocks noGrp="1"/>
          </p:cNvSpPr>
          <p:nvPr>
            <p:ph idx="1"/>
          </p:nvPr>
        </p:nvSpPr>
        <p:spPr>
          <a:xfrm>
            <a:off x="1849120" y="1600200"/>
            <a:ext cx="6634480" cy="4302759"/>
          </a:xfrm>
        </p:spPr>
        <p:txBody>
          <a:bodyPr>
            <a:normAutofit fontScale="92500"/>
          </a:bodyPr>
          <a:lstStyle/>
          <a:p>
            <a:r>
              <a:rPr lang="en-US" dirty="0"/>
              <a:t>Show the group </a:t>
            </a:r>
            <a:r>
              <a:rPr lang="en-US"/>
              <a:t>your </a:t>
            </a:r>
            <a:r>
              <a:rPr lang="en-US" smtClean="0"/>
              <a:t>projects</a:t>
            </a:r>
            <a:endParaRPr lang="en-US" dirty="0"/>
          </a:p>
          <a:p>
            <a:r>
              <a:rPr lang="en-US" dirty="0"/>
              <a:t>Questions?</a:t>
            </a:r>
          </a:p>
          <a:p>
            <a:r>
              <a:rPr lang="en-US" dirty="0"/>
              <a:t>Ideas </a:t>
            </a:r>
            <a:r>
              <a:rPr lang="en-US"/>
              <a:t>to </a:t>
            </a:r>
            <a:r>
              <a:rPr lang="en-US" smtClean="0"/>
              <a:t>explore</a:t>
            </a:r>
          </a:p>
          <a:p>
            <a:r>
              <a:rPr lang="en-US" smtClean="0"/>
              <a:t>Google more options &amp; accessories</a:t>
            </a:r>
          </a:p>
          <a:p>
            <a:r>
              <a:rPr lang="en-US" smtClean="0"/>
              <a:t>Brainstorm ideas</a:t>
            </a:r>
          </a:p>
          <a:p>
            <a:r>
              <a:rPr lang="en-US" smtClean="0"/>
              <a:t>Watering plants, temperature sent to phone or displayed, gesture-based results, send text messages, more</a:t>
            </a:r>
            <a:endParaRPr lang="en-US" dirty="0"/>
          </a:p>
          <a:p>
            <a:pPr marL="457200" lvl="1" indent="0">
              <a:buNone/>
            </a:pPr>
            <a:endParaRPr lang="en-US" dirty="0"/>
          </a:p>
          <a:p>
            <a:endParaRPr lang="en-US" dirty="0">
              <a:latin typeface="Arial"/>
              <a:cs typeface="Arial"/>
            </a:endParaRPr>
          </a:p>
        </p:txBody>
      </p:sp>
    </p:spTree>
    <p:extLst>
      <p:ext uri="{BB962C8B-B14F-4D97-AF65-F5344CB8AC3E}">
        <p14:creationId xmlns:p14="http://schemas.microsoft.com/office/powerpoint/2010/main" val="2434349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ring via URL"/>
          <p:cNvSpPr txBox="1">
            <a:spLocks noGrp="1"/>
          </p:cNvSpPr>
          <p:nvPr>
            <p:ph type="title"/>
          </p:nvPr>
        </p:nvSpPr>
        <p:spPr>
          <a:prstGeom prst="rect">
            <a:avLst/>
          </a:prstGeom>
        </p:spPr>
        <p:txBody>
          <a:bodyPr/>
          <a:lstStyle/>
          <a:p>
            <a:r>
              <a:t>Sharing </a:t>
            </a:r>
            <a:r>
              <a:rPr/>
              <a:t>via </a:t>
            </a:r>
            <a:r>
              <a:rPr smtClean="0"/>
              <a:t>URL</a:t>
            </a:r>
            <a:r>
              <a:rPr lang="en-US" smtClean="0"/>
              <a:t>, or publish</a:t>
            </a:r>
            <a:endParaRPr/>
          </a:p>
        </p:txBody>
      </p:sp>
      <p:pic>
        <p:nvPicPr>
          <p:cNvPr id="368" name="Share.png" descr="Share.png"/>
          <p:cNvPicPr>
            <a:picLocks noChangeAspect="1"/>
          </p:cNvPicPr>
          <p:nvPr/>
        </p:nvPicPr>
        <p:blipFill>
          <a:blip r:embed="rId2"/>
          <a:stretch>
            <a:fillRect/>
          </a:stretch>
        </p:blipFill>
        <p:spPr>
          <a:xfrm>
            <a:off x="730017" y="1878531"/>
            <a:ext cx="7683966" cy="4167738"/>
          </a:xfrm>
          <a:prstGeom prst="rect">
            <a:avLst/>
          </a:prstGeom>
          <a:ln w="12700">
            <a:miter lim="400000"/>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6E5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842211" y="2965883"/>
            <a:ext cx="7587048" cy="1143000"/>
          </a:xfrm>
        </p:spPr>
        <p:txBody>
          <a:bodyPr>
            <a:normAutofit fontScale="90000"/>
          </a:bodyPr>
          <a:lstStyle/>
          <a:p>
            <a:r>
              <a:rPr lang="en-US" sz="6000" b="1" dirty="0">
                <a:solidFill>
                  <a:schemeClr val="bg1"/>
                </a:solidFill>
                <a:latin typeface="Arial"/>
                <a:cs typeface="Arial"/>
              </a:rPr>
              <a:t>Wrapping Up / Discussion</a:t>
            </a:r>
            <a:br>
              <a:rPr lang="en-US" sz="6000" b="1" dirty="0">
                <a:solidFill>
                  <a:schemeClr val="bg1"/>
                </a:solidFill>
                <a:latin typeface="Arial"/>
                <a:cs typeface="Arial"/>
              </a:rPr>
            </a:br>
            <a:r>
              <a:rPr lang="en-US" sz="6000" b="1" dirty="0">
                <a:solidFill>
                  <a:schemeClr val="bg1"/>
                </a:solidFill>
                <a:latin typeface="Arial"/>
                <a:cs typeface="Arial"/>
              </a:rPr>
              <a:t>(10 min)</a:t>
            </a:r>
          </a:p>
        </p:txBody>
      </p:sp>
    </p:spTree>
    <p:extLst>
      <p:ext uri="{BB962C8B-B14F-4D97-AF65-F5344CB8AC3E}">
        <p14:creationId xmlns:p14="http://schemas.microsoft.com/office/powerpoint/2010/main" val="1013575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6E5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821646" y="2520713"/>
            <a:ext cx="5794344" cy="2412233"/>
          </a:xfrm>
        </p:spPr>
        <p:txBody>
          <a:bodyPr>
            <a:noAutofit/>
          </a:bodyPr>
          <a:lstStyle/>
          <a:p>
            <a:r>
              <a:rPr lang="en-US" sz="6000" b="1" dirty="0">
                <a:solidFill>
                  <a:schemeClr val="bg1"/>
                </a:solidFill>
                <a:latin typeface="Arial"/>
                <a:cs typeface="Arial"/>
              </a:rPr>
              <a:t>The </a:t>
            </a:r>
            <a:r>
              <a:rPr lang="en-US" sz="6000" b="1" err="1">
                <a:solidFill>
                  <a:schemeClr val="bg1"/>
                </a:solidFill>
                <a:latin typeface="Arial"/>
                <a:cs typeface="Arial"/>
              </a:rPr>
              <a:t>micro:bit</a:t>
            </a:r>
            <a:r>
              <a:rPr lang="en-US" sz="6000" b="1">
                <a:solidFill>
                  <a:schemeClr val="bg1"/>
                </a:solidFill>
                <a:latin typeface="Arial"/>
                <a:cs typeface="Arial"/>
              </a:rPr>
              <a:t> </a:t>
            </a:r>
            <a:r>
              <a:rPr lang="en-US" sz="6000" b="1" smtClean="0">
                <a:solidFill>
                  <a:schemeClr val="bg1"/>
                </a:solidFill>
                <a:latin typeface="Arial"/>
                <a:cs typeface="Arial"/>
              </a:rPr>
              <a:t>(10 </a:t>
            </a:r>
            <a:r>
              <a:rPr lang="en-US" sz="6000" b="1" dirty="0">
                <a:solidFill>
                  <a:schemeClr val="bg1"/>
                </a:solidFill>
                <a:latin typeface="Arial"/>
                <a:cs typeface="Arial"/>
              </a:rPr>
              <a:t>min)</a:t>
            </a:r>
          </a:p>
        </p:txBody>
      </p:sp>
    </p:spTree>
    <p:extLst>
      <p:ext uri="{BB962C8B-B14F-4D97-AF65-F5344CB8AC3E}">
        <p14:creationId xmlns:p14="http://schemas.microsoft.com/office/powerpoint/2010/main" val="636181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35440" cy="6926580"/>
          </a:xfrm>
          <a:prstGeom prst="rect">
            <a:avLst/>
          </a:prstGeom>
        </p:spPr>
      </p:pic>
      <p:sp>
        <p:nvSpPr>
          <p:cNvPr id="3" name="Title 2"/>
          <p:cNvSpPr>
            <a:spLocks noGrp="1"/>
          </p:cNvSpPr>
          <p:nvPr>
            <p:ph type="title"/>
          </p:nvPr>
        </p:nvSpPr>
        <p:spPr>
          <a:xfrm>
            <a:off x="972282" y="274638"/>
            <a:ext cx="7714519" cy="1143000"/>
          </a:xfrm>
        </p:spPr>
        <p:txBody>
          <a:bodyPr/>
          <a:lstStyle/>
          <a:p>
            <a:r>
              <a:rPr lang="en-US" b="1" dirty="0" err="1">
                <a:solidFill>
                  <a:srgbClr val="006E52"/>
                </a:solidFill>
                <a:latin typeface="Arial"/>
                <a:cs typeface="Arial"/>
              </a:rPr>
              <a:t>Wrapup</a:t>
            </a:r>
            <a:endParaRPr lang="en-US" b="1" dirty="0">
              <a:solidFill>
                <a:srgbClr val="006E52"/>
              </a:solidFill>
              <a:latin typeface="Arial"/>
              <a:cs typeface="Arial"/>
            </a:endParaRPr>
          </a:p>
        </p:txBody>
      </p:sp>
      <p:sp>
        <p:nvSpPr>
          <p:cNvPr id="4" name="Content Placeholder 3"/>
          <p:cNvSpPr>
            <a:spLocks noGrp="1"/>
          </p:cNvSpPr>
          <p:nvPr>
            <p:ph idx="1"/>
          </p:nvPr>
        </p:nvSpPr>
        <p:spPr>
          <a:xfrm>
            <a:off x="818147" y="1600202"/>
            <a:ext cx="8325853" cy="4525963"/>
          </a:xfrm>
        </p:spPr>
        <p:txBody>
          <a:bodyPr/>
          <a:lstStyle/>
          <a:p>
            <a:pPr>
              <a:buClr>
                <a:srgbClr val="006E52"/>
              </a:buClr>
              <a:buFont typeface="Wingdings" charset="2"/>
              <a:buChar char="§"/>
            </a:pPr>
            <a:r>
              <a:rPr lang="en-US" dirty="0">
                <a:latin typeface="Arial"/>
                <a:cs typeface="Arial"/>
              </a:rPr>
              <a:t>Discussion</a:t>
            </a:r>
          </a:p>
          <a:p>
            <a:pPr>
              <a:buClr>
                <a:srgbClr val="006E52"/>
              </a:buClr>
              <a:buFont typeface="Wingdings" charset="2"/>
              <a:buChar char="§"/>
            </a:pPr>
            <a:r>
              <a:rPr lang="en-US" dirty="0">
                <a:latin typeface="Arial"/>
                <a:cs typeface="Arial"/>
              </a:rPr>
              <a:t>Comments</a:t>
            </a:r>
          </a:p>
          <a:p>
            <a:pPr>
              <a:buClr>
                <a:srgbClr val="006E52"/>
              </a:buClr>
              <a:buFont typeface="Wingdings" charset="2"/>
              <a:buChar char="§"/>
            </a:pPr>
            <a:r>
              <a:rPr lang="en-US" dirty="0">
                <a:latin typeface="Arial"/>
                <a:cs typeface="Arial"/>
              </a:rPr>
              <a:t>Contact Us:</a:t>
            </a:r>
          </a:p>
          <a:p>
            <a:pPr lvl="1">
              <a:buClr>
                <a:srgbClr val="006E52"/>
              </a:buClr>
              <a:buFont typeface="Wingdings" charset="2"/>
              <a:buChar char="§"/>
            </a:pPr>
            <a:r>
              <a:rPr lang="en-US" dirty="0">
                <a:latin typeface="Arial"/>
                <a:cs typeface="Arial"/>
              </a:rPr>
              <a:t>Dr. Carol Spradling </a:t>
            </a:r>
            <a:r>
              <a:rPr lang="en-US" dirty="0">
                <a:latin typeface="Arial"/>
                <a:cs typeface="Arial"/>
                <a:hlinkClick r:id="rId3"/>
              </a:rPr>
              <a:t>c_sprad@nwmissouri.edu</a:t>
            </a:r>
            <a:endParaRPr lang="en-US" dirty="0">
              <a:latin typeface="Arial"/>
              <a:cs typeface="Arial"/>
            </a:endParaRPr>
          </a:p>
          <a:p>
            <a:pPr lvl="1">
              <a:buClr>
                <a:srgbClr val="006E52"/>
              </a:buClr>
              <a:buFont typeface="Wingdings" charset="2"/>
              <a:buChar char="§"/>
            </a:pPr>
            <a:r>
              <a:rPr lang="en-US" dirty="0">
                <a:latin typeface="Arial"/>
                <a:cs typeface="Arial"/>
              </a:rPr>
              <a:t>Dr. Denise Case </a:t>
            </a:r>
            <a:r>
              <a:rPr lang="en-US" dirty="0">
                <a:latin typeface="Arial"/>
                <a:cs typeface="Arial"/>
                <a:hlinkClick r:id="rId4"/>
              </a:rPr>
              <a:t>dcase@nwmissouri.edu</a:t>
            </a:r>
            <a:endParaRPr lang="en-US" dirty="0">
              <a:latin typeface="Arial"/>
              <a:cs typeface="Arial"/>
            </a:endParaRPr>
          </a:p>
          <a:p>
            <a:pPr marL="457200" lvl="1" indent="0">
              <a:buClr>
                <a:srgbClr val="006E52"/>
              </a:buClr>
              <a:buNone/>
            </a:pPr>
            <a:endParaRPr lang="en-US" dirty="0">
              <a:latin typeface="Arial"/>
              <a:cs typeface="Arial"/>
            </a:endParaRPr>
          </a:p>
        </p:txBody>
      </p:sp>
    </p:spTree>
    <p:extLst>
      <p:ext uri="{BB962C8B-B14F-4D97-AF65-F5344CB8AC3E}">
        <p14:creationId xmlns:p14="http://schemas.microsoft.com/office/powerpoint/2010/main" val="40136082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35440" cy="6926580"/>
          </a:xfrm>
          <a:prstGeom prst="rect">
            <a:avLst/>
          </a:prstGeom>
        </p:spPr>
      </p:pic>
      <p:sp>
        <p:nvSpPr>
          <p:cNvPr id="2" name="Title 1"/>
          <p:cNvSpPr>
            <a:spLocks noGrp="1"/>
          </p:cNvSpPr>
          <p:nvPr>
            <p:ph type="ctrTitle"/>
          </p:nvPr>
        </p:nvSpPr>
        <p:spPr>
          <a:xfrm>
            <a:off x="1194955" y="2130427"/>
            <a:ext cx="7772400" cy="1470025"/>
          </a:xfrm>
        </p:spPr>
        <p:txBody>
          <a:bodyPr/>
          <a:lstStyle/>
          <a:p>
            <a:r>
              <a:rPr lang="en-US" b="1" dirty="0">
                <a:solidFill>
                  <a:srgbClr val="006E52"/>
                </a:solidFill>
                <a:latin typeface="Arial"/>
                <a:cs typeface="Arial"/>
              </a:rPr>
              <a:t>NCWIT </a:t>
            </a:r>
            <a:r>
              <a:rPr lang="en-US" b="1" dirty="0" err="1">
                <a:solidFill>
                  <a:srgbClr val="006E52"/>
                </a:solidFill>
                <a:latin typeface="Arial"/>
                <a:cs typeface="Arial"/>
              </a:rPr>
              <a:t>micro:bit</a:t>
            </a:r>
            <a:r>
              <a:rPr lang="en-US" b="1" dirty="0">
                <a:solidFill>
                  <a:srgbClr val="006E52"/>
                </a:solidFill>
                <a:latin typeface="Arial"/>
                <a:cs typeface="Arial"/>
              </a:rPr>
              <a:t> Workshop</a:t>
            </a:r>
          </a:p>
        </p:txBody>
      </p:sp>
      <p:sp>
        <p:nvSpPr>
          <p:cNvPr id="3" name="Subtitle 2"/>
          <p:cNvSpPr>
            <a:spLocks noGrp="1"/>
          </p:cNvSpPr>
          <p:nvPr>
            <p:ph type="subTitle" idx="1"/>
          </p:nvPr>
        </p:nvSpPr>
        <p:spPr/>
        <p:txBody>
          <a:bodyPr>
            <a:normAutofit fontScale="85000" lnSpcReduction="20000"/>
          </a:bodyPr>
          <a:lstStyle/>
          <a:p>
            <a:r>
              <a:rPr lang="en-US" dirty="0">
                <a:latin typeface="Arial"/>
                <a:cs typeface="Arial"/>
              </a:rPr>
              <a:t>Dr. Carol Spradling</a:t>
            </a:r>
          </a:p>
          <a:p>
            <a:r>
              <a:rPr lang="en-US" dirty="0">
                <a:latin typeface="Arial"/>
                <a:cs typeface="Arial"/>
              </a:rPr>
              <a:t>Dr. Denise Case</a:t>
            </a:r>
          </a:p>
          <a:p>
            <a:r>
              <a:rPr lang="en-US" dirty="0">
                <a:latin typeface="Arial"/>
                <a:cs typeface="Arial"/>
              </a:rPr>
              <a:t>Saturday, September 21, 2019</a:t>
            </a:r>
          </a:p>
          <a:p>
            <a:r>
              <a:rPr lang="en-US" dirty="0">
                <a:latin typeface="Arial"/>
                <a:cs typeface="Arial"/>
              </a:rPr>
              <a:t>9:30 am – 12:30 pm</a:t>
            </a:r>
          </a:p>
        </p:txBody>
      </p:sp>
    </p:spTree>
    <p:extLst>
      <p:ext uri="{BB962C8B-B14F-4D97-AF65-F5344CB8AC3E}">
        <p14:creationId xmlns:p14="http://schemas.microsoft.com/office/powerpoint/2010/main" val="3337714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90"/>
            <a:ext cx="9235440" cy="6926580"/>
          </a:xfrm>
          <a:prstGeom prst="rect">
            <a:avLst/>
          </a:prstGeom>
        </p:spPr>
      </p:pic>
      <p:sp>
        <p:nvSpPr>
          <p:cNvPr id="3" name="Title 2"/>
          <p:cNvSpPr>
            <a:spLocks noGrp="1"/>
          </p:cNvSpPr>
          <p:nvPr>
            <p:ph type="title"/>
          </p:nvPr>
        </p:nvSpPr>
        <p:spPr>
          <a:xfrm>
            <a:off x="972282" y="274638"/>
            <a:ext cx="7714519" cy="1143000"/>
          </a:xfrm>
        </p:spPr>
        <p:txBody>
          <a:bodyPr/>
          <a:lstStyle/>
          <a:p>
            <a:r>
              <a:rPr lang="en-US" b="1" dirty="0">
                <a:solidFill>
                  <a:srgbClr val="006E52"/>
                </a:solidFill>
                <a:latin typeface="Arial"/>
                <a:cs typeface="Arial"/>
              </a:rPr>
              <a:t>What is this thing?</a:t>
            </a:r>
          </a:p>
        </p:txBody>
      </p:sp>
      <p:sp>
        <p:nvSpPr>
          <p:cNvPr id="4" name="Content Placeholder 3"/>
          <p:cNvSpPr>
            <a:spLocks noGrp="1"/>
          </p:cNvSpPr>
          <p:nvPr>
            <p:ph idx="1"/>
          </p:nvPr>
        </p:nvSpPr>
        <p:spPr>
          <a:xfrm>
            <a:off x="1962912" y="1396620"/>
            <a:ext cx="6876288" cy="2935224"/>
          </a:xfrm>
        </p:spPr>
        <p:txBody>
          <a:bodyPr>
            <a:normAutofit fontScale="25000" lnSpcReduction="20000"/>
          </a:bodyPr>
          <a:lstStyle/>
          <a:p>
            <a:pPr marL="0" indent="0">
              <a:buNone/>
            </a:pPr>
            <a:r>
              <a:rPr lang="en-US" sz="5600" dirty="0"/>
              <a:t>The </a:t>
            </a:r>
            <a:r>
              <a:rPr lang="en-US" sz="5600" dirty="0" err="1"/>
              <a:t>micro:bit</a:t>
            </a:r>
            <a:r>
              <a:rPr lang="en-US" sz="5600" dirty="0"/>
              <a:t> is a pocket-sized computer that you can code, customize and control to bring your digital ideas, games and apps to life. It’s a small, code-able device that is a non-intimidating introduction to programming and making – switch on, program it to do something fun – wear it, customize it, develop new ideas.</a:t>
            </a:r>
          </a:p>
          <a:p>
            <a:pPr marL="0" indent="0">
              <a:buNone/>
            </a:pPr>
            <a:r>
              <a:rPr lang="en-US" sz="5600" dirty="0"/>
              <a:t>The </a:t>
            </a:r>
            <a:r>
              <a:rPr lang="en-US" sz="5600" dirty="0" err="1"/>
              <a:t>micro:bit</a:t>
            </a:r>
            <a:r>
              <a:rPr lang="en-US" sz="5600" dirty="0"/>
              <a:t> platform combines the 'bit, a pocket-sized coding device featuring several sensors and LEDs, with an awesome website full of coding examples and projects. Start out with the video tutorials, then check out the ideas page to get creative. From making your own games to taking selfies, the possibilities are endless!</a:t>
            </a:r>
          </a:p>
          <a:p>
            <a:pPr marL="0" indent="0">
              <a:buNone/>
            </a:pPr>
            <a:r>
              <a:rPr lang="en-US" sz="5600" dirty="0"/>
              <a:t>The </a:t>
            </a:r>
            <a:r>
              <a:rPr lang="en-US" sz="5600" dirty="0" err="1"/>
              <a:t>micro:bit</a:t>
            </a:r>
            <a:r>
              <a:rPr lang="en-US" sz="5600" dirty="0"/>
              <a:t> is based off of the nRF51822 microcontroller, which has built in Bluetooth LE radio. There are two programmable buttons that can be used to control games, send a radio message, activate the display, etc. The </a:t>
            </a:r>
            <a:r>
              <a:rPr lang="en-US" sz="5600" dirty="0" err="1"/>
              <a:t>micro:bit</a:t>
            </a:r>
            <a:r>
              <a:rPr lang="en-US" sz="5600" dirty="0"/>
              <a:t> can detect motion (using an accelerometer) and tell you which direction you are heading in (using a magnetometer/compass chip). On the bottom is an expansion port, with 5 alligator-clip friendly pads and additional card-edge contacts for 19 total I/O pins. Each of these sensors, inputs, and outputs, is completely programmable via easy-to-use software that can be accessed from a PC, laptop, tablet, or mobile. You can use </a:t>
            </a:r>
            <a:r>
              <a:rPr lang="en-US" sz="5600" dirty="0" err="1"/>
              <a:t>MakeCode</a:t>
            </a:r>
            <a:r>
              <a:rPr lang="en-US" sz="5600" dirty="0"/>
              <a:t>/PXT blocks or micro Python to start your programming adventure. </a:t>
            </a:r>
          </a:p>
          <a:p>
            <a:pPr marL="0" indent="0">
              <a:buNone/>
            </a:pPr>
            <a:r>
              <a:rPr lang="en-US" sz="5600" dirty="0"/>
              <a:t>The </a:t>
            </a:r>
            <a:r>
              <a:rPr lang="en-US" sz="5600" dirty="0" err="1"/>
              <a:t>micro:bit</a:t>
            </a:r>
            <a:r>
              <a:rPr lang="en-US" sz="5600" dirty="0"/>
              <a:t> Go Bundle contains:</a:t>
            </a:r>
          </a:p>
          <a:p>
            <a:pPr marL="0" indent="0">
              <a:buNone/>
            </a:pPr>
            <a:r>
              <a:rPr lang="en-US" sz="5600" dirty="0"/>
              <a:t>•	BBC </a:t>
            </a:r>
            <a:r>
              <a:rPr lang="en-US" sz="5600" dirty="0" err="1"/>
              <a:t>micro:bit</a:t>
            </a:r>
            <a:endParaRPr lang="en-US" sz="5600" dirty="0"/>
          </a:p>
          <a:p>
            <a:pPr marL="0" indent="0">
              <a:buNone/>
            </a:pPr>
            <a:r>
              <a:rPr lang="en-US" sz="5600" dirty="0"/>
              <a:t>•	Micro USB cable, 6" end-to-end</a:t>
            </a:r>
          </a:p>
          <a:p>
            <a:pPr marL="0" indent="0">
              <a:buNone/>
            </a:pPr>
            <a:r>
              <a:rPr lang="en-US" sz="5600" dirty="0"/>
              <a:t>•	2 x AAA battery holder</a:t>
            </a:r>
          </a:p>
          <a:p>
            <a:pPr marL="0" indent="0">
              <a:buNone/>
            </a:pPr>
            <a:r>
              <a:rPr lang="en-US" sz="5600" dirty="0"/>
              <a:t>•	2 x AAA battery</a:t>
            </a:r>
          </a:p>
          <a:p>
            <a:pPr marL="0" indent="0">
              <a:buNone/>
            </a:pPr>
            <a:r>
              <a:rPr lang="en-US" sz="5600" dirty="0"/>
              <a:t>See similar devices such as: Circuit Playground, Arduino, Feather, or Raspberry Pi.</a:t>
            </a:r>
          </a:p>
          <a:p>
            <a:pPr>
              <a:buClr>
                <a:srgbClr val="006E52"/>
              </a:buClr>
              <a:buFont typeface="Wingdings" charset="2"/>
              <a:buChar char="§"/>
            </a:pPr>
            <a:endParaRPr lang="en-US" dirty="0">
              <a:latin typeface="Arial"/>
              <a:cs typeface="Arial"/>
            </a:endParaRPr>
          </a:p>
        </p:txBody>
      </p:sp>
    </p:spTree>
    <p:extLst>
      <p:ext uri="{BB962C8B-B14F-4D97-AF65-F5344CB8AC3E}">
        <p14:creationId xmlns:p14="http://schemas.microsoft.com/office/powerpoint/2010/main" val="418391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35440" cy="6926580"/>
          </a:xfrm>
          <a:prstGeom prst="rect">
            <a:avLst/>
          </a:prstGeom>
        </p:spPr>
      </p:pic>
      <p:sp>
        <p:nvSpPr>
          <p:cNvPr id="3" name="Title 2"/>
          <p:cNvSpPr>
            <a:spLocks noGrp="1"/>
          </p:cNvSpPr>
          <p:nvPr>
            <p:ph type="title"/>
          </p:nvPr>
        </p:nvSpPr>
        <p:spPr>
          <a:xfrm>
            <a:off x="972282" y="274638"/>
            <a:ext cx="7714519" cy="1143000"/>
          </a:xfrm>
        </p:spPr>
        <p:txBody>
          <a:bodyPr>
            <a:normAutofit/>
          </a:bodyPr>
          <a:lstStyle/>
          <a:p>
            <a:r>
              <a:rPr lang="en-US" sz="6000" b="1" dirty="0">
                <a:solidFill>
                  <a:srgbClr val="006E52"/>
                </a:solidFill>
                <a:latin typeface="Arial"/>
                <a:cs typeface="Arial"/>
              </a:rPr>
              <a:t>The </a:t>
            </a:r>
            <a:r>
              <a:rPr lang="en-US" sz="6000" b="1" dirty="0" err="1">
                <a:solidFill>
                  <a:srgbClr val="006E52"/>
                </a:solidFill>
                <a:latin typeface="Arial"/>
                <a:cs typeface="Arial"/>
              </a:rPr>
              <a:t>micro:bit</a:t>
            </a:r>
            <a:endParaRPr lang="en-US" sz="6000" b="1" dirty="0">
              <a:solidFill>
                <a:srgbClr val="006E52"/>
              </a:solidFill>
              <a:latin typeface="Arial"/>
              <a:cs typeface="Arial"/>
            </a:endParaRPr>
          </a:p>
        </p:txBody>
      </p:sp>
      <p:pic>
        <p:nvPicPr>
          <p:cNvPr id="7" name="Image" descr="Image">
            <a:extLst>
              <a:ext uri="{FF2B5EF4-FFF2-40B4-BE49-F238E27FC236}">
                <a16:creationId xmlns:a16="http://schemas.microsoft.com/office/drawing/2014/main" id="{951B9058-BA99-4B45-A1FC-C383FBB7D442}"/>
              </a:ext>
            </a:extLst>
          </p:cNvPr>
          <p:cNvPicPr>
            <a:picLocks noChangeAspect="1"/>
          </p:cNvPicPr>
          <p:nvPr/>
        </p:nvPicPr>
        <p:blipFill>
          <a:blip r:embed="rId3"/>
          <a:srcRect t="9493" r="34997" b="22186"/>
          <a:stretch>
            <a:fillRect/>
          </a:stretch>
        </p:blipFill>
        <p:spPr>
          <a:xfrm>
            <a:off x="2678908" y="2234879"/>
            <a:ext cx="3790979" cy="3245531"/>
          </a:xfrm>
          <a:prstGeom prst="rect">
            <a:avLst/>
          </a:prstGeom>
          <a:ln w="12700">
            <a:miter lim="400000"/>
          </a:ln>
        </p:spPr>
      </p:pic>
    </p:spTree>
    <p:extLst>
      <p:ext uri="{BB962C8B-B14F-4D97-AF65-F5344CB8AC3E}">
        <p14:creationId xmlns:p14="http://schemas.microsoft.com/office/powerpoint/2010/main" val="716975181"/>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ew_Template2">
  <a:themeElements>
    <a:clrScheme name="New_Template2">
      <a:dk1>
        <a:srgbClr val="C000EB"/>
      </a:dk1>
      <a:lt1>
        <a:srgbClr val="EBEBEB"/>
      </a:lt1>
      <a:dk2>
        <a:srgbClr val="525252"/>
      </a:dk2>
      <a:lt2>
        <a:srgbClr val="C9C9C9"/>
      </a:lt2>
      <a:accent1>
        <a:srgbClr val="619AE3"/>
      </a:accent1>
      <a:accent2>
        <a:srgbClr val="54BFB9"/>
      </a:accent2>
      <a:accent3>
        <a:srgbClr val="29C439"/>
      </a:accent3>
      <a:accent4>
        <a:srgbClr val="EDAC0F"/>
      </a:accent4>
      <a:accent5>
        <a:srgbClr val="D41D04"/>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38100" dist="12700" dir="5400000" rotWithShape="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0B784F1AC0F964A9F55F56CD53C11DC" ma:contentTypeVersion="5" ma:contentTypeDescription="Create a new document." ma:contentTypeScope="" ma:versionID="c264340e1d788dfbab390c944724b434">
  <xsd:schema xmlns:xsd="http://www.w3.org/2001/XMLSchema" xmlns:xs="http://www.w3.org/2001/XMLSchema" xmlns:p="http://schemas.microsoft.com/office/2006/metadata/properties" xmlns:ns3="f027e364-b5b7-487a-b3fb-6d7f5467f840" xmlns:ns4="18e4bff2-6499-4fd5-934d-0c1ff257da3b" targetNamespace="http://schemas.microsoft.com/office/2006/metadata/properties" ma:root="true" ma:fieldsID="f4e635c4e6d09c9a90a5cbd82a0c3b99" ns3:_="" ns4:_="">
    <xsd:import namespace="f027e364-b5b7-487a-b3fb-6d7f5467f840"/>
    <xsd:import namespace="18e4bff2-6499-4fd5-934d-0c1ff257da3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27e364-b5b7-487a-b3fb-6d7f5467f84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8e4bff2-6499-4fd5-934d-0c1ff257da3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C4AD1A-1C2B-4B94-9699-0F3BA4C7CA44}">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18e4bff2-6499-4fd5-934d-0c1ff257da3b"/>
    <ds:schemaRef ds:uri="f027e364-b5b7-487a-b3fb-6d7f5467f840"/>
    <ds:schemaRef ds:uri="http://www.w3.org/XML/1998/namespace"/>
  </ds:schemaRefs>
</ds:datastoreItem>
</file>

<file path=customXml/itemProps2.xml><?xml version="1.0" encoding="utf-8"?>
<ds:datastoreItem xmlns:ds="http://schemas.openxmlformats.org/officeDocument/2006/customXml" ds:itemID="{54C6A1D9-77E9-4CC6-85A1-D3B36B7A9C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27e364-b5b7-487a-b3fb-6d7f5467f840"/>
    <ds:schemaRef ds:uri="18e4bff2-6499-4fd5-934d-0c1ff257da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E017A84-B86A-4A9B-9F52-D52C7600E18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3164</TotalTime>
  <Words>1274</Words>
  <Application>Microsoft Office PowerPoint</Application>
  <PresentationFormat>On-screen Show (4:3)</PresentationFormat>
  <Paragraphs>250</Paragraphs>
  <Slides>71</Slides>
  <Notes>30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71</vt:i4>
      </vt:variant>
    </vt:vector>
  </HeadingPairs>
  <TitlesOfParts>
    <vt:vector size="80" baseType="lpstr">
      <vt:lpstr>Arial</vt:lpstr>
      <vt:lpstr>Calibri</vt:lpstr>
      <vt:lpstr>Gill Sans MT</vt:lpstr>
      <vt:lpstr>Helvetica Light</vt:lpstr>
      <vt:lpstr>Helvetica Neue</vt:lpstr>
      <vt:lpstr>Helvetica Neue Medium</vt:lpstr>
      <vt:lpstr>Wingdings</vt:lpstr>
      <vt:lpstr>Office Theme</vt:lpstr>
      <vt:lpstr>New_Template2</vt:lpstr>
      <vt:lpstr>NCWIT micro:bit Workshop</vt:lpstr>
      <vt:lpstr>Today</vt:lpstr>
      <vt:lpstr>Workshop Schedule</vt:lpstr>
      <vt:lpstr>Overview (10 min)</vt:lpstr>
      <vt:lpstr>Introductions</vt:lpstr>
      <vt:lpstr>What to Expect</vt:lpstr>
      <vt:lpstr>The micro:bit (10 min)</vt:lpstr>
      <vt:lpstr>What is this thing?</vt:lpstr>
      <vt:lpstr>The micro:bit</vt:lpstr>
      <vt:lpstr>5 x 5 LED Grid</vt:lpstr>
      <vt:lpstr>Buttons (A &amp; B)</vt:lpstr>
      <vt:lpstr>Reset Button (on back)</vt:lpstr>
      <vt:lpstr>Connectors</vt:lpstr>
      <vt:lpstr>Light Sensor</vt:lpstr>
      <vt:lpstr>Temperature Sensor</vt:lpstr>
      <vt:lpstr>Accelerometer</vt:lpstr>
      <vt:lpstr>Compass</vt:lpstr>
      <vt:lpstr>Radio</vt:lpstr>
      <vt:lpstr>Bluetooth</vt:lpstr>
      <vt:lpstr>Low Cost: ~$13 US Go Bundle: ~$17.50 US (with USB and batteries)</vt:lpstr>
      <vt:lpstr>USB Cable </vt:lpstr>
      <vt:lpstr>Battery Pack</vt:lpstr>
      <vt:lpstr>What’s Possible (10 min)</vt:lpstr>
      <vt:lpstr>Custom Animations and Messages</vt:lpstr>
      <vt:lpstr>Custom Animations</vt:lpstr>
      <vt:lpstr>Flashing Heart</vt:lpstr>
      <vt:lpstr>Play Games</vt:lpstr>
      <vt:lpstr>Play Rock, Paper, Scissors</vt:lpstr>
      <vt:lpstr>PowerPoint Presentation</vt:lpstr>
      <vt:lpstr>Control Devices Wirelessly</vt:lpstr>
      <vt:lpstr>Remote Selfies</vt:lpstr>
      <vt:lpstr>Remote Selfies</vt:lpstr>
      <vt:lpstr>Remote Selfies</vt:lpstr>
      <vt:lpstr>Unboxing &amp; Setup (10 min)</vt:lpstr>
      <vt:lpstr>Log in to Laptop</vt:lpstr>
      <vt:lpstr>Unboxing</vt:lpstr>
      <vt:lpstr>Web Site</vt:lpstr>
      <vt:lpstr>Android Phone (optional)</vt:lpstr>
      <vt:lpstr>How To Program  (10 min)</vt:lpstr>
      <vt:lpstr>Giving Instructions</vt:lpstr>
      <vt:lpstr>Writing with Blocks</vt:lpstr>
      <vt:lpstr>Every App is a Project</vt:lpstr>
      <vt:lpstr>The MakeCode Environment</vt:lpstr>
      <vt:lpstr>Hands On: Animations (10 minutes)</vt:lpstr>
      <vt:lpstr>Flashing Heart Project</vt:lpstr>
      <vt:lpstr>Flashing Heart Project</vt:lpstr>
      <vt:lpstr>Flashing Heart Project</vt:lpstr>
      <vt:lpstr>Result</vt:lpstr>
      <vt:lpstr>Hands On: Rock, Paper, Scissors (20 minutes)</vt:lpstr>
      <vt:lpstr>Game Project</vt:lpstr>
      <vt:lpstr>PowerPoint Presentation</vt:lpstr>
      <vt:lpstr>Play Rock, Paper, Scissors</vt:lpstr>
      <vt:lpstr>Break (10 min)</vt:lpstr>
      <vt:lpstr>Questions?</vt:lpstr>
      <vt:lpstr>Controlling an Andriod Phone  (20 minutes)</vt:lpstr>
      <vt:lpstr>Requirements</vt:lpstr>
      <vt:lpstr>Remote Selfies</vt:lpstr>
      <vt:lpstr>Remote Selfies</vt:lpstr>
      <vt:lpstr>Remote Selfies</vt:lpstr>
      <vt:lpstr>Pairing</vt:lpstr>
      <vt:lpstr>Hands On: Remote Selfie  (30 minutes)</vt:lpstr>
      <vt:lpstr>Your Turn</vt:lpstr>
      <vt:lpstr>Remote Selfies</vt:lpstr>
      <vt:lpstr>Remote Selfies</vt:lpstr>
      <vt:lpstr>Remote Selfies</vt:lpstr>
      <vt:lpstr>Testing &amp;  Sharing Apps (20 minutes)</vt:lpstr>
      <vt:lpstr>Share Your Work</vt:lpstr>
      <vt:lpstr>Sharing via URL, or publish</vt:lpstr>
      <vt:lpstr>Wrapping Up / Discussion (10 min)</vt:lpstr>
      <vt:lpstr>Wrapup</vt:lpstr>
      <vt:lpstr>NCWIT micro:bit Workshop</vt:lpstr>
    </vt:vector>
  </TitlesOfParts>
  <Company>Northwest Missouri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University Relations</dc:creator>
  <cp:lastModifiedBy>Case,Denise M</cp:lastModifiedBy>
  <cp:revision>22</cp:revision>
  <dcterms:created xsi:type="dcterms:W3CDTF">2013-09-09T20:42:32Z</dcterms:created>
  <dcterms:modified xsi:type="dcterms:W3CDTF">2019-09-17T12:42:20Z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0x010100C0B784F1AC0F964A9F55F56CD53C11DC</vt:lpwstr>
  </property>
</Properties>
</file>